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4dae2602b5b4c2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a73f140a3064628"/>
  </p:sldMasterIdLst>
  <p:sldIdLst>
    <p:sldId xmlns:r="http://schemas.openxmlformats.org/officeDocument/2006/relationships" id="256" r:id="Rb43d71a263d54a83"/>
    <p:sldId xmlns:r="http://schemas.openxmlformats.org/officeDocument/2006/relationships" id="257" r:id="Rd35ef4486d6f44a9"/>
    <p:sldId xmlns:r="http://schemas.openxmlformats.org/officeDocument/2006/relationships" id="258" r:id="R11c2f9a572014a27"/>
    <p:sldId xmlns:r="http://schemas.openxmlformats.org/officeDocument/2006/relationships" id="259" r:id="R3c4caab2276f47b8"/>
    <p:sldId xmlns:r="http://schemas.openxmlformats.org/officeDocument/2006/relationships" id="260" r:id="Rb4e68268cc5049c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a73f140a3064628" /><Relationship Type="http://schemas.openxmlformats.org/officeDocument/2006/relationships/slide" Target="/ppt/slides/slide1.xml" Id="Rb43d71a263d54a83" /><Relationship Type="http://schemas.openxmlformats.org/officeDocument/2006/relationships/slide" Target="/ppt/slides/slide2.xml" Id="Rd35ef4486d6f44a9" /><Relationship Type="http://schemas.openxmlformats.org/officeDocument/2006/relationships/slide" Target="/ppt/slides/slide3.xml" Id="R11c2f9a572014a27" /><Relationship Type="http://schemas.openxmlformats.org/officeDocument/2006/relationships/slide" Target="/ppt/slides/slide4.xml" Id="R3c4caab2276f47b8" /><Relationship Type="http://schemas.openxmlformats.org/officeDocument/2006/relationships/slide" Target="/ppt/slides/slide5.xml" Id="Rb4e68268cc5049c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0dad801c99430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ae02c381ab4060" /><Relationship Type="http://schemas.openxmlformats.org/officeDocument/2006/relationships/theme" Target="/ppt/slideMasters/theme/theme1.xml" Id="Ra5be4507d22848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ae02c381ab406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8d728bd428495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8ed04b11c504f4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ed79201974b5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7f91ba89e604d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3e637779b14cb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GJERDRUM 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GJERDRUM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GJERDRUM KOMMUNE ble etablert [år] og holder til i Gjerdrum.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GJERDRUM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GJERDRUM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GJERDRUM 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Gjerivegen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2022 Gjerdrum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66 10 60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postmottak@gjerdrum.kommune.no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www.gjerdrum.kommune.no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864 949 762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GJERDRUM KOMMUNE</a:t>
            </a:r>
          </a:p>
        </p:txBody>
      </p:sp>
    </p:spTree>
  </p:cSld>
  <p:clrMapOvr>
    <a:masterClrMapping xmlns:a="http://schemas.openxmlformats.org/drawingml/2006/main"/>
  </p:clrMapOvr>
</p:sld>
</file>