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1325bd714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bbde8de1146d9"/>
  </p:sldMasterIdLst>
  <p:sldIdLst>
    <p:sldId xmlns:r="http://schemas.openxmlformats.org/officeDocument/2006/relationships" id="256" r:id="R0f236bf6f5d847f7"/>
    <p:sldId xmlns:r="http://schemas.openxmlformats.org/officeDocument/2006/relationships" id="257" r:id="R8ed94182acfb4032"/>
    <p:sldId xmlns:r="http://schemas.openxmlformats.org/officeDocument/2006/relationships" id="258" r:id="Rb6a8505813b94431"/>
    <p:sldId xmlns:r="http://schemas.openxmlformats.org/officeDocument/2006/relationships" id="259" r:id="R6e798d32443e4170"/>
    <p:sldId xmlns:r="http://schemas.openxmlformats.org/officeDocument/2006/relationships" id="260" r:id="R719c8da5fd57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bbde8de1146d9" /><Relationship Type="http://schemas.openxmlformats.org/officeDocument/2006/relationships/slide" Target="/ppt/slides/slide1.xml" Id="R0f236bf6f5d847f7" /><Relationship Type="http://schemas.openxmlformats.org/officeDocument/2006/relationships/slide" Target="/ppt/slides/slide2.xml" Id="R8ed94182acfb4032" /><Relationship Type="http://schemas.openxmlformats.org/officeDocument/2006/relationships/slide" Target="/ppt/slides/slide3.xml" Id="Rb6a8505813b94431" /><Relationship Type="http://schemas.openxmlformats.org/officeDocument/2006/relationships/slide" Target="/ppt/slides/slide4.xml" Id="R6e798d32443e4170" /><Relationship Type="http://schemas.openxmlformats.org/officeDocument/2006/relationships/slide" Target="/ppt/slides/slide5.xml" Id="R719c8da5fd57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1f7e3ce4f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da8851414d02" /><Relationship Type="http://schemas.openxmlformats.org/officeDocument/2006/relationships/theme" Target="/ppt/slideMasters/theme/theme1.xml" Id="Rcab7e9d2bb2b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cda885141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c093373ba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dd8f4dec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92036f28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e7853eee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28e0dab1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