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ea4d0e723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9a93b73974e13"/>
  </p:sldMasterIdLst>
  <p:sldIdLst>
    <p:sldId xmlns:r="http://schemas.openxmlformats.org/officeDocument/2006/relationships" id="256" r:id="R6ad797d152cc4332"/>
    <p:sldId xmlns:r="http://schemas.openxmlformats.org/officeDocument/2006/relationships" id="257" r:id="R3c8d3c5701424a24"/>
    <p:sldId xmlns:r="http://schemas.openxmlformats.org/officeDocument/2006/relationships" id="258" r:id="Rba32e80101c94529"/>
    <p:sldId xmlns:r="http://schemas.openxmlformats.org/officeDocument/2006/relationships" id="259" r:id="Rb6919acd117f4bd1"/>
    <p:sldId xmlns:r="http://schemas.openxmlformats.org/officeDocument/2006/relationships" id="260" r:id="Re9264237792a49bb"/>
    <p:sldId xmlns:r="http://schemas.openxmlformats.org/officeDocument/2006/relationships" id="261" r:id="Rf4480c1f394a44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9a93b73974e13" /><Relationship Type="http://schemas.openxmlformats.org/officeDocument/2006/relationships/slide" Target="/ppt/slides/slide1.xml" Id="R6ad797d152cc4332" /><Relationship Type="http://schemas.openxmlformats.org/officeDocument/2006/relationships/slide" Target="/ppt/slides/slide2.xml" Id="R3c8d3c5701424a24" /><Relationship Type="http://schemas.openxmlformats.org/officeDocument/2006/relationships/slide" Target="/ppt/slides/slide3.xml" Id="Rba32e80101c94529" /><Relationship Type="http://schemas.openxmlformats.org/officeDocument/2006/relationships/slide" Target="/ppt/slides/slide4.xml" Id="Rb6919acd117f4bd1" /><Relationship Type="http://schemas.openxmlformats.org/officeDocument/2006/relationships/slide" Target="/ppt/slides/slide5.xml" Id="Re9264237792a49bb" /><Relationship Type="http://schemas.openxmlformats.org/officeDocument/2006/relationships/slide" Target="/ppt/slides/slide6.xml" Id="Rf4480c1f394a44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46159577641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d2d847eef42a0" /><Relationship Type="http://schemas.openxmlformats.org/officeDocument/2006/relationships/theme" Target="/ppt/slideMasters/theme/theme1.xml" Id="Rb5be60f40738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5d2d847eef42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6c59a2872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b8aba4337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6ec167285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036791b094e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2c17191a9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73f610425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HARALD BRINCHMANN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HARALD BRINCHMANN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8 823 898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61F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26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larsharald.brinchmann@gmail.com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862 424 212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HARALD BRINCHMANN</a:t>
            </a:r>
          </a:p>
        </p:txBody>
      </p:sp>
    </p:spTree>
  </p:cSld>
  <p:clrMapOvr>
    <a:masterClrMapping xmlns:a="http://schemas.openxmlformats.org/drawingml/2006/main"/>
  </p:clrMapOvr>
</p:sld>
</file>