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b006e9a5024c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220ce89c5b454f"/>
  </p:sldMasterIdLst>
  <p:sldIdLst>
    <p:sldId xmlns:r="http://schemas.openxmlformats.org/officeDocument/2006/relationships" id="256" r:id="Rc13d7ce80a3648d6"/>
    <p:sldId xmlns:r="http://schemas.openxmlformats.org/officeDocument/2006/relationships" id="257" r:id="Rb8a04076defe4811"/>
    <p:sldId xmlns:r="http://schemas.openxmlformats.org/officeDocument/2006/relationships" id="258" r:id="R38bdd1d31e084eea"/>
    <p:sldId xmlns:r="http://schemas.openxmlformats.org/officeDocument/2006/relationships" id="259" r:id="R0cb8ff5955fb4494"/>
    <p:sldId xmlns:r="http://schemas.openxmlformats.org/officeDocument/2006/relationships" id="260" r:id="Rbd22efff05574b4c"/>
    <p:sldId xmlns:r="http://schemas.openxmlformats.org/officeDocument/2006/relationships" id="261" r:id="Ra140f59b75824457"/>
    <p:sldId xmlns:r="http://schemas.openxmlformats.org/officeDocument/2006/relationships" id="262" r:id="Ra3f3a8036bd34c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220ce89c5b454f" /><Relationship Type="http://schemas.openxmlformats.org/officeDocument/2006/relationships/slide" Target="/ppt/slides/slide1.xml" Id="Rc13d7ce80a3648d6" /><Relationship Type="http://schemas.openxmlformats.org/officeDocument/2006/relationships/slide" Target="/ppt/slides/slide2.xml" Id="Rb8a04076defe4811" /><Relationship Type="http://schemas.openxmlformats.org/officeDocument/2006/relationships/slide" Target="/ppt/slides/slide3.xml" Id="R38bdd1d31e084eea" /><Relationship Type="http://schemas.openxmlformats.org/officeDocument/2006/relationships/slide" Target="/ppt/slides/slide4.xml" Id="R0cb8ff5955fb4494" /><Relationship Type="http://schemas.openxmlformats.org/officeDocument/2006/relationships/slide" Target="/ppt/slides/slide5.xml" Id="Rbd22efff05574b4c" /><Relationship Type="http://schemas.openxmlformats.org/officeDocument/2006/relationships/slide" Target="/ppt/slides/slide6.xml" Id="Ra140f59b75824457" /><Relationship Type="http://schemas.openxmlformats.org/officeDocument/2006/relationships/slide" Target="/ppt/slides/slide7.xml" Id="Ra3f3a8036bd34c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270481561f47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de685f72fc4711" /><Relationship Type="http://schemas.openxmlformats.org/officeDocument/2006/relationships/theme" Target="/ppt/slideMasters/theme/theme1.xml" Id="R466bb383744a45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de685f72fc47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c8489a60c544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ccf3649c5145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baa888a4c45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dfd50b6d384a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156b2cbde544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af2bf687949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347c1c802044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HESNES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HESNES INVEST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1 000 248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−2 356 121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22 392 090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377 322 289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497 633 721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HESNES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Langgate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3126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855 143 852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HESNES INVEST AS</a:t>
            </a:r>
          </a:p>
        </p:txBody>
      </p:sp>
    </p:spTree>
  </p:cSld>
  <p:clrMapOvr>
    <a:masterClrMapping xmlns:a="http://schemas.openxmlformats.org/drawingml/2006/main"/>
  </p:clrMapOvr>
</p:sld>
</file>