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bb50bafad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98801744b4777"/>
  </p:sldMasterIdLst>
  <p:sldIdLst>
    <p:sldId xmlns:r="http://schemas.openxmlformats.org/officeDocument/2006/relationships" id="256" r:id="Rfb4c6a10281e45da"/>
    <p:sldId xmlns:r="http://schemas.openxmlformats.org/officeDocument/2006/relationships" id="257" r:id="R29bb359f128f451b"/>
    <p:sldId xmlns:r="http://schemas.openxmlformats.org/officeDocument/2006/relationships" id="258" r:id="Ra8fc5934b3834367"/>
    <p:sldId xmlns:r="http://schemas.openxmlformats.org/officeDocument/2006/relationships" id="259" r:id="Rb5a3119bab8b46f6"/>
    <p:sldId xmlns:r="http://schemas.openxmlformats.org/officeDocument/2006/relationships" id="260" r:id="Rf8e9d5e7d0bf4584"/>
    <p:sldId xmlns:r="http://schemas.openxmlformats.org/officeDocument/2006/relationships" id="261" r:id="Rc0f75c2bd09b442f"/>
    <p:sldId xmlns:r="http://schemas.openxmlformats.org/officeDocument/2006/relationships" id="262" r:id="Re3e29d3ed605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98801744b4777" /><Relationship Type="http://schemas.openxmlformats.org/officeDocument/2006/relationships/slide" Target="/ppt/slides/slide1.xml" Id="Rfb4c6a10281e45da" /><Relationship Type="http://schemas.openxmlformats.org/officeDocument/2006/relationships/slide" Target="/ppt/slides/slide2.xml" Id="R29bb359f128f451b" /><Relationship Type="http://schemas.openxmlformats.org/officeDocument/2006/relationships/slide" Target="/ppt/slides/slide3.xml" Id="Ra8fc5934b3834367" /><Relationship Type="http://schemas.openxmlformats.org/officeDocument/2006/relationships/slide" Target="/ppt/slides/slide4.xml" Id="Rb5a3119bab8b46f6" /><Relationship Type="http://schemas.openxmlformats.org/officeDocument/2006/relationships/slide" Target="/ppt/slides/slide5.xml" Id="Rf8e9d5e7d0bf4584" /><Relationship Type="http://schemas.openxmlformats.org/officeDocument/2006/relationships/slide" Target="/ppt/slides/slide6.xml" Id="Rc0f75c2bd09b442f" /><Relationship Type="http://schemas.openxmlformats.org/officeDocument/2006/relationships/slide" Target="/ppt/slides/slide7.xml" Id="Re3e29d3ed605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bcbb1313a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ab2b5d3174e4d" /><Relationship Type="http://schemas.openxmlformats.org/officeDocument/2006/relationships/theme" Target="/ppt/slideMasters/theme/theme1.xml" Id="R61b0d4ad5c5e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ab2b5d317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27817764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509d70599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b5ff4fb8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89e54da9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413c8505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9e2f4fc0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054d04ab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HOP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SIGVART HOP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