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a538a13da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f81232d3240af"/>
  </p:sldMasterIdLst>
  <p:sldIdLst>
    <p:sldId xmlns:r="http://schemas.openxmlformats.org/officeDocument/2006/relationships" id="256" r:id="R955d4cae02ba451d"/>
    <p:sldId xmlns:r="http://schemas.openxmlformats.org/officeDocument/2006/relationships" id="257" r:id="Rc21e04eec73d471c"/>
    <p:sldId xmlns:r="http://schemas.openxmlformats.org/officeDocument/2006/relationships" id="258" r:id="R1a341834d9354ede"/>
    <p:sldId xmlns:r="http://schemas.openxmlformats.org/officeDocument/2006/relationships" id="259" r:id="R5c5fef07adcf45cd"/>
    <p:sldId xmlns:r="http://schemas.openxmlformats.org/officeDocument/2006/relationships" id="260" r:id="Rde458b4e55d14bdf"/>
    <p:sldId xmlns:r="http://schemas.openxmlformats.org/officeDocument/2006/relationships" id="261" r:id="R01d4b2797f674363"/>
    <p:sldId xmlns:r="http://schemas.openxmlformats.org/officeDocument/2006/relationships" id="262" r:id="R3993d258effa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f81232d3240af" /><Relationship Type="http://schemas.openxmlformats.org/officeDocument/2006/relationships/slide" Target="/ppt/slides/slide1.xml" Id="R955d4cae02ba451d" /><Relationship Type="http://schemas.openxmlformats.org/officeDocument/2006/relationships/slide" Target="/ppt/slides/slide2.xml" Id="Rc21e04eec73d471c" /><Relationship Type="http://schemas.openxmlformats.org/officeDocument/2006/relationships/slide" Target="/ppt/slides/slide3.xml" Id="R1a341834d9354ede" /><Relationship Type="http://schemas.openxmlformats.org/officeDocument/2006/relationships/slide" Target="/ppt/slides/slide4.xml" Id="R5c5fef07adcf45cd" /><Relationship Type="http://schemas.openxmlformats.org/officeDocument/2006/relationships/slide" Target="/ppt/slides/slide5.xml" Id="Rde458b4e55d14bdf" /><Relationship Type="http://schemas.openxmlformats.org/officeDocument/2006/relationships/slide" Target="/ppt/slides/slide6.xml" Id="R01d4b2797f674363" /><Relationship Type="http://schemas.openxmlformats.org/officeDocument/2006/relationships/slide" Target="/ppt/slides/slide7.xml" Id="R3993d258effa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283166634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6d42eabd041d5" /><Relationship Type="http://schemas.openxmlformats.org/officeDocument/2006/relationships/theme" Target="/ppt/slideMasters/theme/theme1.xml" Id="R692b0a331d48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6d42eabd0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f828c7d00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104cb45d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2d93df96e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9e827b1b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cefa0bff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39ea9adf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33458cd1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