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e23e7ff0554f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5474209a15471a"/>
  </p:sldMasterIdLst>
  <p:sldIdLst>
    <p:sldId xmlns:r="http://schemas.openxmlformats.org/officeDocument/2006/relationships" id="256" r:id="R55399b0d8856417f"/>
    <p:sldId xmlns:r="http://schemas.openxmlformats.org/officeDocument/2006/relationships" id="257" r:id="R591e4f9da41f4a6b"/>
    <p:sldId xmlns:r="http://schemas.openxmlformats.org/officeDocument/2006/relationships" id="258" r:id="R386b6d4c41f6409e"/>
    <p:sldId xmlns:r="http://schemas.openxmlformats.org/officeDocument/2006/relationships" id="259" r:id="R4de0c421c0154cb5"/>
    <p:sldId xmlns:r="http://schemas.openxmlformats.org/officeDocument/2006/relationships" id="260" r:id="R9b57b5104d314edf"/>
    <p:sldId xmlns:r="http://schemas.openxmlformats.org/officeDocument/2006/relationships" id="261" r:id="R9f3c08647e3042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474209a15471a" /><Relationship Type="http://schemas.openxmlformats.org/officeDocument/2006/relationships/slide" Target="/ppt/slides/slide1.xml" Id="R55399b0d8856417f" /><Relationship Type="http://schemas.openxmlformats.org/officeDocument/2006/relationships/slide" Target="/ppt/slides/slide2.xml" Id="R591e4f9da41f4a6b" /><Relationship Type="http://schemas.openxmlformats.org/officeDocument/2006/relationships/slide" Target="/ppt/slides/slide3.xml" Id="R386b6d4c41f6409e" /><Relationship Type="http://schemas.openxmlformats.org/officeDocument/2006/relationships/slide" Target="/ppt/slides/slide4.xml" Id="R4de0c421c0154cb5" /><Relationship Type="http://schemas.openxmlformats.org/officeDocument/2006/relationships/slide" Target="/ppt/slides/slide5.xml" Id="R9b57b5104d314edf" /><Relationship Type="http://schemas.openxmlformats.org/officeDocument/2006/relationships/slide" Target="/ppt/slides/slide6.xml" Id="R9f3c08647e3042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be4d3cd204f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02901189a436b" /><Relationship Type="http://schemas.openxmlformats.org/officeDocument/2006/relationships/theme" Target="/ppt/slideMasters/theme/theme1.xml" Id="R8fefa1cce5e64c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102901189a43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c878169084e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18d67fcac43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f03e21d3743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685e66647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07e85b00647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2f510535a4e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64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851 987 142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