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f7dfd14067a496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d584da5d4394d97"/>
  </p:sldMasterIdLst>
  <p:sldIdLst>
    <p:sldId xmlns:r="http://schemas.openxmlformats.org/officeDocument/2006/relationships" id="256" r:id="Rc53b038926b6467a"/>
    <p:sldId xmlns:r="http://schemas.openxmlformats.org/officeDocument/2006/relationships" id="257" r:id="R240df591fd844f03"/>
    <p:sldId xmlns:r="http://schemas.openxmlformats.org/officeDocument/2006/relationships" id="258" r:id="R4d9537a08e5c4e28"/>
    <p:sldId xmlns:r="http://schemas.openxmlformats.org/officeDocument/2006/relationships" id="259" r:id="Rf5c27179fcb644e1"/>
    <p:sldId xmlns:r="http://schemas.openxmlformats.org/officeDocument/2006/relationships" id="260" r:id="Rac3125a56aaf488f"/>
    <p:sldId xmlns:r="http://schemas.openxmlformats.org/officeDocument/2006/relationships" id="261" r:id="R2397f43c76794bb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d584da5d4394d97" /><Relationship Type="http://schemas.openxmlformats.org/officeDocument/2006/relationships/slide" Target="/ppt/slides/slide1.xml" Id="Rc53b038926b6467a" /><Relationship Type="http://schemas.openxmlformats.org/officeDocument/2006/relationships/slide" Target="/ppt/slides/slide2.xml" Id="R240df591fd844f03" /><Relationship Type="http://schemas.openxmlformats.org/officeDocument/2006/relationships/slide" Target="/ppt/slides/slide3.xml" Id="R4d9537a08e5c4e28" /><Relationship Type="http://schemas.openxmlformats.org/officeDocument/2006/relationships/slide" Target="/ppt/slides/slide4.xml" Id="Rf5c27179fcb644e1" /><Relationship Type="http://schemas.openxmlformats.org/officeDocument/2006/relationships/slide" Target="/ppt/slides/slide5.xml" Id="Rac3125a56aaf488f" /><Relationship Type="http://schemas.openxmlformats.org/officeDocument/2006/relationships/slide" Target="/ppt/slides/slide6.xml" Id="R2397f43c76794bb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cdd3342a5104bf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75f8db540342c5" /><Relationship Type="http://schemas.openxmlformats.org/officeDocument/2006/relationships/theme" Target="/ppt/slideMasters/theme/theme1.xml" Id="R57f4aa79ad3140c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e75f8db540342c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69dc1a382f478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2b0d010252445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60c68078fb4f3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4fcb682ffa4ad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aa3970b7b5477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10d07dc4e840d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ÅRNES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ÅRNES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ÅRNES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ÅRNES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ÅRNES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ÅRNES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Sagbruksgata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2150 Årnes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63 91 28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850 249 652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ÅRNES REVISJON AS</a:t>
            </a:r>
          </a:p>
        </p:txBody>
      </p:sp>
    </p:spTree>
  </p:cSld>
  <p:clrMapOvr>
    <a:masterClrMapping xmlns:a="http://schemas.openxmlformats.org/drawingml/2006/main"/>
  </p:clrMapOvr>
</p:sld>
</file>