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2ce7bce4d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e0e5e500742ee"/>
  </p:sldMasterIdLst>
  <p:sldIdLst>
    <p:sldId xmlns:r="http://schemas.openxmlformats.org/officeDocument/2006/relationships" id="256" r:id="Rd49562bca5ae4e5b"/>
    <p:sldId xmlns:r="http://schemas.openxmlformats.org/officeDocument/2006/relationships" id="257" r:id="Rf2d7a2df132343a6"/>
    <p:sldId xmlns:r="http://schemas.openxmlformats.org/officeDocument/2006/relationships" id="258" r:id="R507b4942e8b44a41"/>
    <p:sldId xmlns:r="http://schemas.openxmlformats.org/officeDocument/2006/relationships" id="259" r:id="R8d1e423078e9404c"/>
    <p:sldId xmlns:r="http://schemas.openxmlformats.org/officeDocument/2006/relationships" id="260" r:id="Rbb6bf8d52e954247"/>
    <p:sldId xmlns:r="http://schemas.openxmlformats.org/officeDocument/2006/relationships" id="261" r:id="R6257063850134f20"/>
    <p:sldId xmlns:r="http://schemas.openxmlformats.org/officeDocument/2006/relationships" id="262" r:id="R845af998d678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e0e5e500742ee" /><Relationship Type="http://schemas.openxmlformats.org/officeDocument/2006/relationships/slide" Target="/ppt/slides/slide1.xml" Id="Rd49562bca5ae4e5b" /><Relationship Type="http://schemas.openxmlformats.org/officeDocument/2006/relationships/slide" Target="/ppt/slides/slide2.xml" Id="Rf2d7a2df132343a6" /><Relationship Type="http://schemas.openxmlformats.org/officeDocument/2006/relationships/slide" Target="/ppt/slides/slide3.xml" Id="R507b4942e8b44a41" /><Relationship Type="http://schemas.openxmlformats.org/officeDocument/2006/relationships/slide" Target="/ppt/slides/slide4.xml" Id="R8d1e423078e9404c" /><Relationship Type="http://schemas.openxmlformats.org/officeDocument/2006/relationships/slide" Target="/ppt/slides/slide5.xml" Id="Rbb6bf8d52e954247" /><Relationship Type="http://schemas.openxmlformats.org/officeDocument/2006/relationships/slide" Target="/ppt/slides/slide6.xml" Id="R6257063850134f20" /><Relationship Type="http://schemas.openxmlformats.org/officeDocument/2006/relationships/slide" Target="/ppt/slides/slide7.xml" Id="R845af998d678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d538d8688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db14211a4070" /><Relationship Type="http://schemas.openxmlformats.org/officeDocument/2006/relationships/theme" Target="/ppt/slideMasters/theme/theme1.xml" Id="R20b5eda8ee8a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edb14211a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f1d0e7fd9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d11ecbc1c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cc80b1c71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cc83267ca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ceacbc16e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ae723fef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e5b50460c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PANCOVEIEN 28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PANCOVEIEN 28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4 582 567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13 462 382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ØSTLIE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ELDAR ANDREASSEN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Pancoveien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848 762 962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