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6c37d9f18540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7c498491f04687"/>
  </p:sldMasterIdLst>
  <p:sldIdLst>
    <p:sldId xmlns:r="http://schemas.openxmlformats.org/officeDocument/2006/relationships" id="256" r:id="Rff5e6685892c4f4e"/>
    <p:sldId xmlns:r="http://schemas.openxmlformats.org/officeDocument/2006/relationships" id="257" r:id="R3bc2ab336210405c"/>
    <p:sldId xmlns:r="http://schemas.openxmlformats.org/officeDocument/2006/relationships" id="258" r:id="Rc69f0f28f19d4522"/>
    <p:sldId xmlns:r="http://schemas.openxmlformats.org/officeDocument/2006/relationships" id="259" r:id="Race7d1571ed04d1f"/>
    <p:sldId xmlns:r="http://schemas.openxmlformats.org/officeDocument/2006/relationships" id="260" r:id="R99bf001e298c459d"/>
    <p:sldId xmlns:r="http://schemas.openxmlformats.org/officeDocument/2006/relationships" id="261" r:id="R9d043deb8a014ed5"/>
    <p:sldId xmlns:r="http://schemas.openxmlformats.org/officeDocument/2006/relationships" id="262" r:id="Rc9cafdff5d8e4c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c498491f04687" /><Relationship Type="http://schemas.openxmlformats.org/officeDocument/2006/relationships/slide" Target="/ppt/slides/slide1.xml" Id="Rff5e6685892c4f4e" /><Relationship Type="http://schemas.openxmlformats.org/officeDocument/2006/relationships/slide" Target="/ppt/slides/slide2.xml" Id="R3bc2ab336210405c" /><Relationship Type="http://schemas.openxmlformats.org/officeDocument/2006/relationships/slide" Target="/ppt/slides/slide3.xml" Id="Rc69f0f28f19d4522" /><Relationship Type="http://schemas.openxmlformats.org/officeDocument/2006/relationships/slide" Target="/ppt/slides/slide4.xml" Id="Race7d1571ed04d1f" /><Relationship Type="http://schemas.openxmlformats.org/officeDocument/2006/relationships/slide" Target="/ppt/slides/slide5.xml" Id="R99bf001e298c459d" /><Relationship Type="http://schemas.openxmlformats.org/officeDocument/2006/relationships/slide" Target="/ppt/slides/slide6.xml" Id="R9d043deb8a014ed5" /><Relationship Type="http://schemas.openxmlformats.org/officeDocument/2006/relationships/slide" Target="/ppt/slides/slide7.xml" Id="Rc9cafdff5d8e4c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df3d463604d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94504ae99482c" /><Relationship Type="http://schemas.openxmlformats.org/officeDocument/2006/relationships/theme" Target="/ppt/slideMasters/theme/theme1.xml" Id="R9aa57c9d534d4c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a94504ae9948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9943e5d904b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4a83ff8e24d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9c5b9711748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78c33b64844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e2b30be2c43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719d7e18f4e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485e7af7a43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STURLE LINDBERG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STURLE LINDBERG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711 459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1 443 271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7 494 125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7 763 895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STURLE LINDBERG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Amtmann Michelets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70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848 560 022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STURLE LINDBERG AS</a:t>
            </a:r>
          </a:p>
        </p:txBody>
      </p:sp>
    </p:spTree>
  </p:cSld>
  <p:clrMapOvr>
    <a:masterClrMapping xmlns:a="http://schemas.openxmlformats.org/drawingml/2006/main"/>
  </p:clrMapOvr>
</p:sld>
</file>