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1c1ce3c99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3fece51f14085"/>
  </p:sldMasterIdLst>
  <p:sldIdLst>
    <p:sldId xmlns:r="http://schemas.openxmlformats.org/officeDocument/2006/relationships" id="256" r:id="R6854eab165124f99"/>
    <p:sldId xmlns:r="http://schemas.openxmlformats.org/officeDocument/2006/relationships" id="257" r:id="Rd5583ecf968847bc"/>
    <p:sldId xmlns:r="http://schemas.openxmlformats.org/officeDocument/2006/relationships" id="258" r:id="R483c35abd5ef4274"/>
    <p:sldId xmlns:r="http://schemas.openxmlformats.org/officeDocument/2006/relationships" id="259" r:id="Rb69a14abfab84606"/>
    <p:sldId xmlns:r="http://schemas.openxmlformats.org/officeDocument/2006/relationships" id="260" r:id="R26a0ec0940cb4608"/>
    <p:sldId xmlns:r="http://schemas.openxmlformats.org/officeDocument/2006/relationships" id="261" r:id="R8b49835d50b04b8c"/>
    <p:sldId xmlns:r="http://schemas.openxmlformats.org/officeDocument/2006/relationships" id="262" r:id="Re1bb0648f61c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3fece51f14085" /><Relationship Type="http://schemas.openxmlformats.org/officeDocument/2006/relationships/slide" Target="/ppt/slides/slide1.xml" Id="R6854eab165124f99" /><Relationship Type="http://schemas.openxmlformats.org/officeDocument/2006/relationships/slide" Target="/ppt/slides/slide2.xml" Id="Rd5583ecf968847bc" /><Relationship Type="http://schemas.openxmlformats.org/officeDocument/2006/relationships/slide" Target="/ppt/slides/slide3.xml" Id="R483c35abd5ef4274" /><Relationship Type="http://schemas.openxmlformats.org/officeDocument/2006/relationships/slide" Target="/ppt/slides/slide4.xml" Id="Rb69a14abfab84606" /><Relationship Type="http://schemas.openxmlformats.org/officeDocument/2006/relationships/slide" Target="/ppt/slides/slide5.xml" Id="R26a0ec0940cb4608" /><Relationship Type="http://schemas.openxmlformats.org/officeDocument/2006/relationships/slide" Target="/ppt/slides/slide6.xml" Id="R8b49835d50b04b8c" /><Relationship Type="http://schemas.openxmlformats.org/officeDocument/2006/relationships/slide" Target="/ppt/slides/slide7.xml" Id="Re1bb0648f61c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c8ee299b9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2ae74cdc4b11" /><Relationship Type="http://schemas.openxmlformats.org/officeDocument/2006/relationships/theme" Target="/ppt/slideMasters/theme/theme1.xml" Id="R4462ff865b07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72ae74cdc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c4cd89ac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a02ee034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6988a3f7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70bcf44f6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ee98d130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a050a823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38a856dc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354 243 126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413 425 450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WINDSOR DOOR A/S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BRUK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848 382 922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