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8a4eb863c94a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02c3d11c704f5d"/>
  </p:sldMasterIdLst>
  <p:sldIdLst>
    <p:sldId xmlns:r="http://schemas.openxmlformats.org/officeDocument/2006/relationships" id="256" r:id="Rdf76657c181a4158"/>
    <p:sldId xmlns:r="http://schemas.openxmlformats.org/officeDocument/2006/relationships" id="257" r:id="Rca4ddb3473784dfb"/>
    <p:sldId xmlns:r="http://schemas.openxmlformats.org/officeDocument/2006/relationships" id="258" r:id="R4e24fa3020884cf5"/>
    <p:sldId xmlns:r="http://schemas.openxmlformats.org/officeDocument/2006/relationships" id="259" r:id="R95726d8929b14aff"/>
    <p:sldId xmlns:r="http://schemas.openxmlformats.org/officeDocument/2006/relationships" id="260" r:id="R638b5aaeb3e040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02c3d11c704f5d" /><Relationship Type="http://schemas.openxmlformats.org/officeDocument/2006/relationships/slide" Target="/ppt/slides/slide1.xml" Id="Rdf76657c181a4158" /><Relationship Type="http://schemas.openxmlformats.org/officeDocument/2006/relationships/slide" Target="/ppt/slides/slide2.xml" Id="Rca4ddb3473784dfb" /><Relationship Type="http://schemas.openxmlformats.org/officeDocument/2006/relationships/slide" Target="/ppt/slides/slide3.xml" Id="R4e24fa3020884cf5" /><Relationship Type="http://schemas.openxmlformats.org/officeDocument/2006/relationships/slide" Target="/ppt/slides/slide4.xml" Id="R95726d8929b14aff" /><Relationship Type="http://schemas.openxmlformats.org/officeDocument/2006/relationships/slide" Target="/ppt/slides/slide5.xml" Id="R638b5aaeb3e040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d3428e1dac48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40f13737140b1" /><Relationship Type="http://schemas.openxmlformats.org/officeDocument/2006/relationships/theme" Target="/ppt/slideMasters/theme/theme1.xml" Id="R159035ef828e42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d40f13737140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12fd71f0f4f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fe45e0ffc48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c7f19d56d4b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46ccfe36d42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ec36fc7f04e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SORTLAND KOMMUNE / SUORTTÁ SOUHKAN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KOMMUNE / SUORTTÁ SOUHKAN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SORTLAND KOMMUNE / SUORTTÁ SOUHKAN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KOMMUNE / SUORTTÁ SOUHKAN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KOMMUNE / SUORTTÁ SOUHKAN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KOMMUNE / SUORTTÁ SOUHKAN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Vesterålsgata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 10 90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postmottak@sortland.kommune.no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www.sortland.kommune.no/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847 737 492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KOMMUNE / SUORTTÁ SOUHKAN</a:t>
            </a:r>
          </a:p>
        </p:txBody>
      </p:sp>
    </p:spTree>
  </p:cSld>
  <p:clrMapOvr>
    <a:masterClrMapping xmlns:a="http://schemas.openxmlformats.org/drawingml/2006/main"/>
  </p:clrMapOvr>
</p:sld>
</file>