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a0ea8d36384c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829020168b4106"/>
  </p:sldMasterIdLst>
  <p:sldIdLst>
    <p:sldId xmlns:r="http://schemas.openxmlformats.org/officeDocument/2006/relationships" id="256" r:id="Rc112723a5b154755"/>
    <p:sldId xmlns:r="http://schemas.openxmlformats.org/officeDocument/2006/relationships" id="257" r:id="R78152ee2c74d417b"/>
    <p:sldId xmlns:r="http://schemas.openxmlformats.org/officeDocument/2006/relationships" id="258" r:id="R65d74afa04c8477a"/>
    <p:sldId xmlns:r="http://schemas.openxmlformats.org/officeDocument/2006/relationships" id="259" r:id="Rd71b9d6e44bb446e"/>
    <p:sldId xmlns:r="http://schemas.openxmlformats.org/officeDocument/2006/relationships" id="260" r:id="R7d5fe8f0eebb46ff"/>
    <p:sldId xmlns:r="http://schemas.openxmlformats.org/officeDocument/2006/relationships" id="261" r:id="R898d54edc89f41ea"/>
    <p:sldId xmlns:r="http://schemas.openxmlformats.org/officeDocument/2006/relationships" id="262" r:id="Rf455a36751c14e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829020168b4106" /><Relationship Type="http://schemas.openxmlformats.org/officeDocument/2006/relationships/slide" Target="/ppt/slides/slide1.xml" Id="Rc112723a5b154755" /><Relationship Type="http://schemas.openxmlformats.org/officeDocument/2006/relationships/slide" Target="/ppt/slides/slide2.xml" Id="R78152ee2c74d417b" /><Relationship Type="http://schemas.openxmlformats.org/officeDocument/2006/relationships/slide" Target="/ppt/slides/slide3.xml" Id="R65d74afa04c8477a" /><Relationship Type="http://schemas.openxmlformats.org/officeDocument/2006/relationships/slide" Target="/ppt/slides/slide4.xml" Id="Rd71b9d6e44bb446e" /><Relationship Type="http://schemas.openxmlformats.org/officeDocument/2006/relationships/slide" Target="/ppt/slides/slide5.xml" Id="R7d5fe8f0eebb46ff" /><Relationship Type="http://schemas.openxmlformats.org/officeDocument/2006/relationships/slide" Target="/ppt/slides/slide6.xml" Id="R898d54edc89f41ea" /><Relationship Type="http://schemas.openxmlformats.org/officeDocument/2006/relationships/slide" Target="/ppt/slides/slide7.xml" Id="Rf455a36751c14e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14f2612504f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11819bffe74184" /><Relationship Type="http://schemas.openxmlformats.org/officeDocument/2006/relationships/theme" Target="/ppt/slideMasters/theme/theme1.xml" Id="R8c3ba23345a14d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11819bffe741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7f0584dd94b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1c3ca79a0b48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c6252c0b684d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4d369c55843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3e186650a45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08a9cf539c49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f166d0b324b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ELVERUM &amp; RENA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ELVERUM &amp; RENA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ELVERUM &amp; RENA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ELVERUM &amp; RENA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ELVERUM &amp; RENA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ELVERUM &amp; RENA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22 758 693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1 474 574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2 924 134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8 622 960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ELVERUM &amp; RENA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AGITO GROUP AS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GAUTE KVAMME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KJS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MERETE VIE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JØRGENSEN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LIGONJA HOLDING AS  –  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ELVERUM &amp; RENA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Kirkevegen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2413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43 56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elverum.rena@okoraad.no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www.okoraad.no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844 396 082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ELVERUM &amp; RENA AS</a:t>
            </a:r>
          </a:p>
        </p:txBody>
      </p:sp>
    </p:spTree>
  </p:cSld>
  <p:clrMapOvr>
    <a:masterClrMapping xmlns:a="http://schemas.openxmlformats.org/drawingml/2006/main"/>
  </p:clrMapOvr>
</p:sld>
</file>