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2b626ccf0742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1abec20e2942f8"/>
  </p:sldMasterIdLst>
  <p:sldIdLst>
    <p:sldId xmlns:r="http://schemas.openxmlformats.org/officeDocument/2006/relationships" id="256" r:id="R4a5b4a1087024546"/>
    <p:sldId xmlns:r="http://schemas.openxmlformats.org/officeDocument/2006/relationships" id="257" r:id="R85355ac6625c421b"/>
    <p:sldId xmlns:r="http://schemas.openxmlformats.org/officeDocument/2006/relationships" id="258" r:id="Rfdd2fef723fd452f"/>
    <p:sldId xmlns:r="http://schemas.openxmlformats.org/officeDocument/2006/relationships" id="259" r:id="R0802f2ea0ade40aa"/>
    <p:sldId xmlns:r="http://schemas.openxmlformats.org/officeDocument/2006/relationships" id="260" r:id="R23987984c7e344f8"/>
    <p:sldId xmlns:r="http://schemas.openxmlformats.org/officeDocument/2006/relationships" id="261" r:id="Red09bc1d01c848ae"/>
    <p:sldId xmlns:r="http://schemas.openxmlformats.org/officeDocument/2006/relationships" id="262" r:id="Rcf7c82be2d3d4d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1abec20e2942f8" /><Relationship Type="http://schemas.openxmlformats.org/officeDocument/2006/relationships/slide" Target="/ppt/slides/slide1.xml" Id="R4a5b4a1087024546" /><Relationship Type="http://schemas.openxmlformats.org/officeDocument/2006/relationships/slide" Target="/ppt/slides/slide2.xml" Id="R85355ac6625c421b" /><Relationship Type="http://schemas.openxmlformats.org/officeDocument/2006/relationships/slide" Target="/ppt/slides/slide3.xml" Id="Rfdd2fef723fd452f" /><Relationship Type="http://schemas.openxmlformats.org/officeDocument/2006/relationships/slide" Target="/ppt/slides/slide4.xml" Id="R0802f2ea0ade40aa" /><Relationship Type="http://schemas.openxmlformats.org/officeDocument/2006/relationships/slide" Target="/ppt/slides/slide5.xml" Id="R23987984c7e344f8" /><Relationship Type="http://schemas.openxmlformats.org/officeDocument/2006/relationships/slide" Target="/ppt/slides/slide6.xml" Id="Red09bc1d01c848ae" /><Relationship Type="http://schemas.openxmlformats.org/officeDocument/2006/relationships/slide" Target="/ppt/slides/slide7.xml" Id="Rcf7c82be2d3d4d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9fab683497490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edbf3063d4af7" /><Relationship Type="http://schemas.openxmlformats.org/officeDocument/2006/relationships/theme" Target="/ppt/slideMasters/theme/theme1.xml" Id="R1a8cd0b48854411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6edbf3063d4a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7b999b33847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3d6de742754cb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2d3d7e10642a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90d9d8469e48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3df19117c14b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67c17d9d046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8b1d1daf0a47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OPTIMAL BEDRIFTSRÅDGIVNING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OPTIMAL BEDRIFTSRÅDGIVNING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OPTIMAL BEDRIFTSRÅDGIVNING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OPTIMAL BEDRIFTSRÅDGIVNING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OPTIMAL BEDRIFTSRÅDGIVNING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OPTIMAL BEDRIFTSRÅDGIVNING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14 280 303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61 958 318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62 092 169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OPTIMAL BEDRIFTSRÅDGIVNING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DØSKELAND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OPTIMAL BEDRIFTSRÅDGIVNING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Starefossv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99 00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844 316 402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OPTIMAL BEDRIFTSRÅDGIVNING AS</a:t>
            </a:r>
          </a:p>
        </p:txBody>
      </p:sp>
    </p:spTree>
  </p:cSld>
  <p:clrMapOvr>
    <a:masterClrMapping xmlns:a="http://schemas.openxmlformats.org/drawingml/2006/main"/>
  </p:clrMapOvr>
</p:sld>
</file>