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2aa3da57a148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be3737e3e48b3"/>
  </p:sldMasterIdLst>
  <p:sldIdLst>
    <p:sldId xmlns:r="http://schemas.openxmlformats.org/officeDocument/2006/relationships" id="256" r:id="R958f28da88bd4243"/>
    <p:sldId xmlns:r="http://schemas.openxmlformats.org/officeDocument/2006/relationships" id="257" r:id="R3401e40fb08c4599"/>
    <p:sldId xmlns:r="http://schemas.openxmlformats.org/officeDocument/2006/relationships" id="258" r:id="R7817acdf5f504fc9"/>
    <p:sldId xmlns:r="http://schemas.openxmlformats.org/officeDocument/2006/relationships" id="259" r:id="R0f0ee2cbe31f4879"/>
    <p:sldId xmlns:r="http://schemas.openxmlformats.org/officeDocument/2006/relationships" id="260" r:id="Rda0b111edf554a0b"/>
    <p:sldId xmlns:r="http://schemas.openxmlformats.org/officeDocument/2006/relationships" id="261" r:id="Ra58feecabee74b46"/>
    <p:sldId xmlns:r="http://schemas.openxmlformats.org/officeDocument/2006/relationships" id="262" r:id="R61e992fdd5264d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be3737e3e48b3" /><Relationship Type="http://schemas.openxmlformats.org/officeDocument/2006/relationships/slide" Target="/ppt/slides/slide1.xml" Id="R958f28da88bd4243" /><Relationship Type="http://schemas.openxmlformats.org/officeDocument/2006/relationships/slide" Target="/ppt/slides/slide2.xml" Id="R3401e40fb08c4599" /><Relationship Type="http://schemas.openxmlformats.org/officeDocument/2006/relationships/slide" Target="/ppt/slides/slide3.xml" Id="R7817acdf5f504fc9" /><Relationship Type="http://schemas.openxmlformats.org/officeDocument/2006/relationships/slide" Target="/ppt/slides/slide4.xml" Id="R0f0ee2cbe31f4879" /><Relationship Type="http://schemas.openxmlformats.org/officeDocument/2006/relationships/slide" Target="/ppt/slides/slide5.xml" Id="Rda0b111edf554a0b" /><Relationship Type="http://schemas.openxmlformats.org/officeDocument/2006/relationships/slide" Target="/ppt/slides/slide6.xml" Id="Ra58feecabee74b46" /><Relationship Type="http://schemas.openxmlformats.org/officeDocument/2006/relationships/slide" Target="/ppt/slides/slide7.xml" Id="R61e992fdd5264d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465ad087445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19679b7d74f87" /><Relationship Type="http://schemas.openxmlformats.org/officeDocument/2006/relationships/theme" Target="/ppt/slideMasters/theme/theme1.xml" Id="R76b998b875e14b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a19679b7d74f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e0052411748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d4d8d811e47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8f2fc36db43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6617dfe51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c4f8523a944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412fe58b548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bcb8061b1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NESJØ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NESJØ TRANSPORT AS ble etablert [år] og holder til i 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3 391 144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−296 589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1 681 831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NESJØ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7630 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843 087 612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