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cd9f2cd91942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9507d20f924917"/>
  </p:sldMasterIdLst>
  <p:sldIdLst>
    <p:sldId xmlns:r="http://schemas.openxmlformats.org/officeDocument/2006/relationships" id="256" r:id="R39cbcda0e4a447ee"/>
    <p:sldId xmlns:r="http://schemas.openxmlformats.org/officeDocument/2006/relationships" id="257" r:id="R7a4f9bbe9784439d"/>
    <p:sldId xmlns:r="http://schemas.openxmlformats.org/officeDocument/2006/relationships" id="258" r:id="Rb56ed3719a6a4374"/>
    <p:sldId xmlns:r="http://schemas.openxmlformats.org/officeDocument/2006/relationships" id="259" r:id="Ra986832278154616"/>
    <p:sldId xmlns:r="http://schemas.openxmlformats.org/officeDocument/2006/relationships" id="260" r:id="Rf3e7d371dda74d2c"/>
    <p:sldId xmlns:r="http://schemas.openxmlformats.org/officeDocument/2006/relationships" id="261" r:id="Rb2772ea2fe0542cc"/>
    <p:sldId xmlns:r="http://schemas.openxmlformats.org/officeDocument/2006/relationships" id="262" r:id="Rf0ee09a62e2f42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9507d20f924917" /><Relationship Type="http://schemas.openxmlformats.org/officeDocument/2006/relationships/slide" Target="/ppt/slides/slide1.xml" Id="R39cbcda0e4a447ee" /><Relationship Type="http://schemas.openxmlformats.org/officeDocument/2006/relationships/slide" Target="/ppt/slides/slide2.xml" Id="R7a4f9bbe9784439d" /><Relationship Type="http://schemas.openxmlformats.org/officeDocument/2006/relationships/slide" Target="/ppt/slides/slide3.xml" Id="Rb56ed3719a6a4374" /><Relationship Type="http://schemas.openxmlformats.org/officeDocument/2006/relationships/slide" Target="/ppt/slides/slide4.xml" Id="Ra986832278154616" /><Relationship Type="http://schemas.openxmlformats.org/officeDocument/2006/relationships/slide" Target="/ppt/slides/slide5.xml" Id="Rf3e7d371dda74d2c" /><Relationship Type="http://schemas.openxmlformats.org/officeDocument/2006/relationships/slide" Target="/ppt/slides/slide6.xml" Id="Rb2772ea2fe0542cc" /><Relationship Type="http://schemas.openxmlformats.org/officeDocument/2006/relationships/slide" Target="/ppt/slides/slide7.xml" Id="Rf0ee09a62e2f42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9e0629c6347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04398f0364491" /><Relationship Type="http://schemas.openxmlformats.org/officeDocument/2006/relationships/theme" Target="/ppt/slideMasters/theme/theme1.xml" Id="R43abbe6778a349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604398f03644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feb0bee294f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6a6e4b5e145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b3958bcfa43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48c059acb41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edf16423a44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5a836a61545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7e48b73cc4c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LERVIK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35 286 284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4 170 609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3 414 870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15 444 908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22 260 290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 LERVIK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LERVIK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Vessøra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842 722 012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