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90ab98433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50a0d4dfb4567"/>
  </p:sldMasterIdLst>
  <p:sldIdLst>
    <p:sldId xmlns:r="http://schemas.openxmlformats.org/officeDocument/2006/relationships" id="256" r:id="Rf02d5be2821d453b"/>
    <p:sldId xmlns:r="http://schemas.openxmlformats.org/officeDocument/2006/relationships" id="257" r:id="R82729fc20f9a4ddf"/>
    <p:sldId xmlns:r="http://schemas.openxmlformats.org/officeDocument/2006/relationships" id="258" r:id="R113da55d758b4036"/>
    <p:sldId xmlns:r="http://schemas.openxmlformats.org/officeDocument/2006/relationships" id="259" r:id="R0046fb1243194894"/>
    <p:sldId xmlns:r="http://schemas.openxmlformats.org/officeDocument/2006/relationships" id="260" r:id="R2120fc50a6db45ff"/>
    <p:sldId xmlns:r="http://schemas.openxmlformats.org/officeDocument/2006/relationships" id="261" r:id="Rb4e96fea827b4a45"/>
    <p:sldId xmlns:r="http://schemas.openxmlformats.org/officeDocument/2006/relationships" id="262" r:id="Rdba614d1de38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50a0d4dfb4567" /><Relationship Type="http://schemas.openxmlformats.org/officeDocument/2006/relationships/slide" Target="/ppt/slides/slide1.xml" Id="Rf02d5be2821d453b" /><Relationship Type="http://schemas.openxmlformats.org/officeDocument/2006/relationships/slide" Target="/ppt/slides/slide2.xml" Id="R82729fc20f9a4ddf" /><Relationship Type="http://schemas.openxmlformats.org/officeDocument/2006/relationships/slide" Target="/ppt/slides/slide3.xml" Id="R113da55d758b4036" /><Relationship Type="http://schemas.openxmlformats.org/officeDocument/2006/relationships/slide" Target="/ppt/slides/slide4.xml" Id="R0046fb1243194894" /><Relationship Type="http://schemas.openxmlformats.org/officeDocument/2006/relationships/slide" Target="/ppt/slides/slide5.xml" Id="R2120fc50a6db45ff" /><Relationship Type="http://schemas.openxmlformats.org/officeDocument/2006/relationships/slide" Target="/ppt/slides/slide6.xml" Id="Rb4e96fea827b4a45" /><Relationship Type="http://schemas.openxmlformats.org/officeDocument/2006/relationships/slide" Target="/ppt/slides/slide7.xml" Id="Rdba614d1de38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863ff8d83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78ccc06b4f79" /><Relationship Type="http://schemas.openxmlformats.org/officeDocument/2006/relationships/theme" Target="/ppt/slideMasters/theme/theme1.xml" Id="R56e05737ed81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c78ccc06b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e1a4a6113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0c786d5ed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d24bfaad6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40d4d5756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8d38308c0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04902288e42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04cd8872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VIOLINA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56 943 663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57 400 063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S.R.L.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842 533 252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