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f52f9f7fdc48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321611ab134469"/>
  </p:sldMasterIdLst>
  <p:sldIdLst>
    <p:sldId xmlns:r="http://schemas.openxmlformats.org/officeDocument/2006/relationships" id="256" r:id="Rbf5ed95251f6424d"/>
    <p:sldId xmlns:r="http://schemas.openxmlformats.org/officeDocument/2006/relationships" id="257" r:id="Reb80020643ea4b33"/>
    <p:sldId xmlns:r="http://schemas.openxmlformats.org/officeDocument/2006/relationships" id="258" r:id="Ref9fdff32c1c4c50"/>
    <p:sldId xmlns:r="http://schemas.openxmlformats.org/officeDocument/2006/relationships" id="259" r:id="R3ab66829cdef4331"/>
    <p:sldId xmlns:r="http://schemas.openxmlformats.org/officeDocument/2006/relationships" id="260" r:id="R99789a28ce8d40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21611ab134469" /><Relationship Type="http://schemas.openxmlformats.org/officeDocument/2006/relationships/slide" Target="/ppt/slides/slide1.xml" Id="Rbf5ed95251f6424d" /><Relationship Type="http://schemas.openxmlformats.org/officeDocument/2006/relationships/slide" Target="/ppt/slides/slide2.xml" Id="Reb80020643ea4b33" /><Relationship Type="http://schemas.openxmlformats.org/officeDocument/2006/relationships/slide" Target="/ppt/slides/slide3.xml" Id="Ref9fdff32c1c4c50" /><Relationship Type="http://schemas.openxmlformats.org/officeDocument/2006/relationships/slide" Target="/ppt/slides/slide4.xml" Id="R3ab66829cdef4331" /><Relationship Type="http://schemas.openxmlformats.org/officeDocument/2006/relationships/slide" Target="/ppt/slides/slide5.xml" Id="R99789a28ce8d40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8b3a35cce4e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933d382524384" /><Relationship Type="http://schemas.openxmlformats.org/officeDocument/2006/relationships/theme" Target="/ppt/slideMasters/theme/theme1.xml" Id="Rd2bbaf54354a47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9933d3825243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82339d90b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e12b01f6145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1a5f5e49441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587c0a43443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4d785f0504b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LYNGEN KOMMUNE IVGU SUOHKAN YYKEÄN KUNTA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LYNGEN KOMMUNE IVGU SUOHKAN YYKEÄN KUNTA ble etablert [år] og holder til i Lyngseidet.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9060 Lyngseidet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70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post@lyngen.kommune.no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www.lyngen.kommune.no/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840 014 932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