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a01521bcd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01e5af8154b45"/>
  </p:sldMasterIdLst>
  <p:sldIdLst>
    <p:sldId xmlns:r="http://schemas.openxmlformats.org/officeDocument/2006/relationships" id="256" r:id="R2e457a1882ef419f"/>
    <p:sldId xmlns:r="http://schemas.openxmlformats.org/officeDocument/2006/relationships" id="257" r:id="Rc2755c1b18c8463b"/>
    <p:sldId xmlns:r="http://schemas.openxmlformats.org/officeDocument/2006/relationships" id="258" r:id="Rd1f9440a441d497b"/>
    <p:sldId xmlns:r="http://schemas.openxmlformats.org/officeDocument/2006/relationships" id="259" r:id="R03bb62a17cd14716"/>
    <p:sldId xmlns:r="http://schemas.openxmlformats.org/officeDocument/2006/relationships" id="260" r:id="Rd3443f8b1273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01e5af8154b45" /><Relationship Type="http://schemas.openxmlformats.org/officeDocument/2006/relationships/slide" Target="/ppt/slides/slide1.xml" Id="R2e457a1882ef419f" /><Relationship Type="http://schemas.openxmlformats.org/officeDocument/2006/relationships/slide" Target="/ppt/slides/slide2.xml" Id="Rc2755c1b18c8463b" /><Relationship Type="http://schemas.openxmlformats.org/officeDocument/2006/relationships/slide" Target="/ppt/slides/slide3.xml" Id="Rd1f9440a441d497b" /><Relationship Type="http://schemas.openxmlformats.org/officeDocument/2006/relationships/slide" Target="/ppt/slides/slide4.xml" Id="R03bb62a17cd14716" /><Relationship Type="http://schemas.openxmlformats.org/officeDocument/2006/relationships/slide" Target="/ppt/slides/slide5.xml" Id="Rd3443f8b1273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32f7476f2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a64c5cb44bbd" /><Relationship Type="http://schemas.openxmlformats.org/officeDocument/2006/relationships/theme" Target="/ppt/slideMasters/theme/theme1.xml" Id="R0b9a52e27538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ca64c5cb4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ac6592105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3c68223d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cf3075472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b2fdb88cc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ee5f4ed8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UNJARGGA GIELDA / NESSEBY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UNJARGGA GIELDA / NESSEBY KOMMUNE ble etablert [år] og holder til i Varangerbotn.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postmottak@nesseby.kommune.no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www.nesseby.kommune.no/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839 953 062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