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3333a2910f4d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e264faa4e4355"/>
  </p:sldMasterIdLst>
  <p:sldIdLst>
    <p:sldId xmlns:r="http://schemas.openxmlformats.org/officeDocument/2006/relationships" id="256" r:id="Re098048186094429"/>
    <p:sldId xmlns:r="http://schemas.openxmlformats.org/officeDocument/2006/relationships" id="257" r:id="R1a8580b725684c52"/>
    <p:sldId xmlns:r="http://schemas.openxmlformats.org/officeDocument/2006/relationships" id="258" r:id="Rc95ce30bb1d44d6b"/>
    <p:sldId xmlns:r="http://schemas.openxmlformats.org/officeDocument/2006/relationships" id="259" r:id="Re9c623206bce4ae8"/>
    <p:sldId xmlns:r="http://schemas.openxmlformats.org/officeDocument/2006/relationships" id="260" r:id="R68b3d175233746b9"/>
    <p:sldId xmlns:r="http://schemas.openxmlformats.org/officeDocument/2006/relationships" id="261" r:id="R70de724ab415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e264faa4e4355" /><Relationship Type="http://schemas.openxmlformats.org/officeDocument/2006/relationships/slide" Target="/ppt/slides/slide1.xml" Id="Re098048186094429" /><Relationship Type="http://schemas.openxmlformats.org/officeDocument/2006/relationships/slide" Target="/ppt/slides/slide2.xml" Id="R1a8580b725684c52" /><Relationship Type="http://schemas.openxmlformats.org/officeDocument/2006/relationships/slide" Target="/ppt/slides/slide3.xml" Id="Rc95ce30bb1d44d6b" /><Relationship Type="http://schemas.openxmlformats.org/officeDocument/2006/relationships/slide" Target="/ppt/slides/slide4.xml" Id="Re9c623206bce4ae8" /><Relationship Type="http://schemas.openxmlformats.org/officeDocument/2006/relationships/slide" Target="/ppt/slides/slide5.xml" Id="R68b3d175233746b9" /><Relationship Type="http://schemas.openxmlformats.org/officeDocument/2006/relationships/slide" Target="/ppt/slides/slide6.xml" Id="R70de724ab415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570caa5eb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b7da7a051457a" /><Relationship Type="http://schemas.openxmlformats.org/officeDocument/2006/relationships/theme" Target="/ppt/slideMasters/theme/theme1.xml" Id="R87b941201002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b7da7a051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db609e37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9661c705e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5c3f00f34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fb79fe541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c1fa745cb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622329949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UNJARGGA GIELDA / NESSEBY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Soltunveien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9840 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44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postmottak@nesseby.kommune.no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www.nesseby.kommune.no/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839 953 062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UNJARGGA GIELDA / NESSEBY KOMMUNE</a:t>
            </a:r>
          </a:p>
        </p:txBody>
      </p:sp>
    </p:spTree>
  </p:cSld>
  <p:clrMapOvr>
    <a:masterClrMapping xmlns:a="http://schemas.openxmlformats.org/drawingml/2006/main"/>
  </p:clrMapOvr>
</p:sld>
</file>