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2f227f0cc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0e369cf614836"/>
  </p:sldMasterIdLst>
  <p:sldIdLst>
    <p:sldId xmlns:r="http://schemas.openxmlformats.org/officeDocument/2006/relationships" id="256" r:id="R8d54931f31e44540"/>
    <p:sldId xmlns:r="http://schemas.openxmlformats.org/officeDocument/2006/relationships" id="257" r:id="Rd353e9d1ba8c49cf"/>
    <p:sldId xmlns:r="http://schemas.openxmlformats.org/officeDocument/2006/relationships" id="258" r:id="R954836cc735e46b2"/>
    <p:sldId xmlns:r="http://schemas.openxmlformats.org/officeDocument/2006/relationships" id="259" r:id="R4730527c259e4af7"/>
    <p:sldId xmlns:r="http://schemas.openxmlformats.org/officeDocument/2006/relationships" id="260" r:id="R95b9477d147a4292"/>
    <p:sldId xmlns:r="http://schemas.openxmlformats.org/officeDocument/2006/relationships" id="261" r:id="R8b0fb83c04524c6d"/>
    <p:sldId xmlns:r="http://schemas.openxmlformats.org/officeDocument/2006/relationships" id="262" r:id="R4a9294fdbe05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0e369cf614836" /><Relationship Type="http://schemas.openxmlformats.org/officeDocument/2006/relationships/slide" Target="/ppt/slides/slide1.xml" Id="R8d54931f31e44540" /><Relationship Type="http://schemas.openxmlformats.org/officeDocument/2006/relationships/slide" Target="/ppt/slides/slide2.xml" Id="Rd353e9d1ba8c49cf" /><Relationship Type="http://schemas.openxmlformats.org/officeDocument/2006/relationships/slide" Target="/ppt/slides/slide3.xml" Id="R954836cc735e46b2" /><Relationship Type="http://schemas.openxmlformats.org/officeDocument/2006/relationships/slide" Target="/ppt/slides/slide4.xml" Id="R4730527c259e4af7" /><Relationship Type="http://schemas.openxmlformats.org/officeDocument/2006/relationships/slide" Target="/ppt/slides/slide5.xml" Id="R95b9477d147a4292" /><Relationship Type="http://schemas.openxmlformats.org/officeDocument/2006/relationships/slide" Target="/ppt/slides/slide6.xml" Id="R8b0fb83c04524c6d" /><Relationship Type="http://schemas.openxmlformats.org/officeDocument/2006/relationships/slide" Target="/ppt/slides/slide7.xml" Id="R4a9294fdbe05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d9f8798f2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21458ee74a74" /><Relationship Type="http://schemas.openxmlformats.org/officeDocument/2006/relationships/theme" Target="/ppt/slideMasters/theme/theme1.xml" Id="Rdbb2a221dc2d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921458ee7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1e9afff6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f1a52a53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937dff31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2adfa497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d71cacb7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1ac21bce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ece18c6fb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HOLTA SKAHJEM  –  79,5 %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SVENNEVIG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SKAHJEM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