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a5817ff8b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2a45de51a4ff0"/>
  </p:sldMasterIdLst>
  <p:sldIdLst>
    <p:sldId xmlns:r="http://schemas.openxmlformats.org/officeDocument/2006/relationships" id="256" r:id="Rc1eab144267f4983"/>
    <p:sldId xmlns:r="http://schemas.openxmlformats.org/officeDocument/2006/relationships" id="257" r:id="Rc928dc17e0194574"/>
    <p:sldId xmlns:r="http://schemas.openxmlformats.org/officeDocument/2006/relationships" id="258" r:id="R26200ef707f642d9"/>
    <p:sldId xmlns:r="http://schemas.openxmlformats.org/officeDocument/2006/relationships" id="259" r:id="R45347e6377c740cb"/>
    <p:sldId xmlns:r="http://schemas.openxmlformats.org/officeDocument/2006/relationships" id="260" r:id="R3b12db707d4a4955"/>
    <p:sldId xmlns:r="http://schemas.openxmlformats.org/officeDocument/2006/relationships" id="261" r:id="Rf10c1c7b68a3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2a45de51a4ff0" /><Relationship Type="http://schemas.openxmlformats.org/officeDocument/2006/relationships/slide" Target="/ppt/slides/slide1.xml" Id="Rc1eab144267f4983" /><Relationship Type="http://schemas.openxmlformats.org/officeDocument/2006/relationships/slide" Target="/ppt/slides/slide2.xml" Id="Rc928dc17e0194574" /><Relationship Type="http://schemas.openxmlformats.org/officeDocument/2006/relationships/slide" Target="/ppt/slides/slide3.xml" Id="R26200ef707f642d9" /><Relationship Type="http://schemas.openxmlformats.org/officeDocument/2006/relationships/slide" Target="/ppt/slides/slide4.xml" Id="R45347e6377c740cb" /><Relationship Type="http://schemas.openxmlformats.org/officeDocument/2006/relationships/slide" Target="/ppt/slides/slide5.xml" Id="R3b12db707d4a4955" /><Relationship Type="http://schemas.openxmlformats.org/officeDocument/2006/relationships/slide" Target="/ppt/slides/slide6.xml" Id="Rf10c1c7b68a3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bc3249a46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d632dceb8404e" /><Relationship Type="http://schemas.openxmlformats.org/officeDocument/2006/relationships/theme" Target="/ppt/slideMasters/theme/theme1.xml" Id="R66e894343001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d632dceb8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ec2876aec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42f86b57f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90ba9808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bc61b0c9d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f08d1983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72613227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HALTDALEN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QUENILD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WINSNES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MARGIT BAKKA NYGÅRD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