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4475a285a643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00c6d918f74c22"/>
  </p:sldMasterIdLst>
  <p:sldIdLst>
    <p:sldId xmlns:r="http://schemas.openxmlformats.org/officeDocument/2006/relationships" id="256" r:id="R2685703c3f2c4c57"/>
    <p:sldId xmlns:r="http://schemas.openxmlformats.org/officeDocument/2006/relationships" id="257" r:id="Re88125c7779d4bc8"/>
    <p:sldId xmlns:r="http://schemas.openxmlformats.org/officeDocument/2006/relationships" id="258" r:id="Rb452d271296348ab"/>
    <p:sldId xmlns:r="http://schemas.openxmlformats.org/officeDocument/2006/relationships" id="259" r:id="R55e9e8e70d6147be"/>
    <p:sldId xmlns:r="http://schemas.openxmlformats.org/officeDocument/2006/relationships" id="260" r:id="Rc1d3356a2c6c42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00c6d918f74c22" /><Relationship Type="http://schemas.openxmlformats.org/officeDocument/2006/relationships/slide" Target="/ppt/slides/slide1.xml" Id="R2685703c3f2c4c57" /><Relationship Type="http://schemas.openxmlformats.org/officeDocument/2006/relationships/slide" Target="/ppt/slides/slide2.xml" Id="Re88125c7779d4bc8" /><Relationship Type="http://schemas.openxmlformats.org/officeDocument/2006/relationships/slide" Target="/ppt/slides/slide3.xml" Id="Rb452d271296348ab" /><Relationship Type="http://schemas.openxmlformats.org/officeDocument/2006/relationships/slide" Target="/ppt/slides/slide4.xml" Id="R55e9e8e70d6147be" /><Relationship Type="http://schemas.openxmlformats.org/officeDocument/2006/relationships/slide" Target="/ppt/slides/slide5.xml" Id="Rc1d3356a2c6c42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a22cfcb85742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090a870fa4518" /><Relationship Type="http://schemas.openxmlformats.org/officeDocument/2006/relationships/theme" Target="/ppt/slideMasters/theme/theme1.xml" Id="R0cbfe266ad1745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b090a870fa45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bcde570f243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11589da7b4a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c274d1f8b49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55384ce8246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9c997780c48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ØRSKOG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ØRSKOG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ØRSKOG SPAREBANK ble etablert [år] og holder til i Ørskog.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ØRSKOG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ØRSKOG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ØRSKOG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Sjøholtvegen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6240 Ørskog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27 35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post@orskogsparebank.no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www.orskogsparebank.no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837 900 212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ØRSKOG SPAREBANK</a:t>
            </a:r>
          </a:p>
        </p:txBody>
      </p:sp>
    </p:spTree>
  </p:cSld>
  <p:clrMapOvr>
    <a:masterClrMapping xmlns:a="http://schemas.openxmlformats.org/drawingml/2006/main"/>
  </p:clrMapOvr>
</p:sld>
</file>