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74ab72693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ab36902db4f80"/>
  </p:sldMasterIdLst>
  <p:sldIdLst>
    <p:sldId xmlns:r="http://schemas.openxmlformats.org/officeDocument/2006/relationships" id="256" r:id="R3fad00370503407d"/>
    <p:sldId xmlns:r="http://schemas.openxmlformats.org/officeDocument/2006/relationships" id="257" r:id="R64e704c621344c7e"/>
    <p:sldId xmlns:r="http://schemas.openxmlformats.org/officeDocument/2006/relationships" id="258" r:id="R95e9cae3fe7147c5"/>
    <p:sldId xmlns:r="http://schemas.openxmlformats.org/officeDocument/2006/relationships" id="259" r:id="Rd090749def114c67"/>
    <p:sldId xmlns:r="http://schemas.openxmlformats.org/officeDocument/2006/relationships" id="260" r:id="Ra1176c5dcf7c4b6f"/>
    <p:sldId xmlns:r="http://schemas.openxmlformats.org/officeDocument/2006/relationships" id="261" r:id="R96da03c661f04d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ab36902db4f80" /><Relationship Type="http://schemas.openxmlformats.org/officeDocument/2006/relationships/slide" Target="/ppt/slides/slide1.xml" Id="R3fad00370503407d" /><Relationship Type="http://schemas.openxmlformats.org/officeDocument/2006/relationships/slide" Target="/ppt/slides/slide2.xml" Id="R64e704c621344c7e" /><Relationship Type="http://schemas.openxmlformats.org/officeDocument/2006/relationships/slide" Target="/ppt/slides/slide3.xml" Id="R95e9cae3fe7147c5" /><Relationship Type="http://schemas.openxmlformats.org/officeDocument/2006/relationships/slide" Target="/ppt/slides/slide4.xml" Id="Rd090749def114c67" /><Relationship Type="http://schemas.openxmlformats.org/officeDocument/2006/relationships/slide" Target="/ppt/slides/slide5.xml" Id="Ra1176c5dcf7c4b6f" /><Relationship Type="http://schemas.openxmlformats.org/officeDocument/2006/relationships/slide" Target="/ppt/slides/slide6.xml" Id="R96da03c661f04d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a8a9a8840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7c2c50dc44da6" /><Relationship Type="http://schemas.openxmlformats.org/officeDocument/2006/relationships/theme" Target="/ppt/slideMasters/theme/theme1.xml" Id="Rdb0e39b51adf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7c2c50dc4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edbf64764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83b6123ad4b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a13b2738a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b4efbc0d34b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35bda779c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3c6d4ffb6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