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33e3fc430941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e98c2cb7064c41"/>
  </p:sldMasterIdLst>
  <p:sldIdLst>
    <p:sldId xmlns:r="http://schemas.openxmlformats.org/officeDocument/2006/relationships" id="256" r:id="R92dd5ed60fdf4fdb"/>
    <p:sldId xmlns:r="http://schemas.openxmlformats.org/officeDocument/2006/relationships" id="257" r:id="R4c9a72a9014149fd"/>
    <p:sldId xmlns:r="http://schemas.openxmlformats.org/officeDocument/2006/relationships" id="258" r:id="R71ca58a8ad234e49"/>
    <p:sldId xmlns:r="http://schemas.openxmlformats.org/officeDocument/2006/relationships" id="259" r:id="Ra54cf130b2e94a11"/>
    <p:sldId xmlns:r="http://schemas.openxmlformats.org/officeDocument/2006/relationships" id="260" r:id="Re7d760232df041a6"/>
    <p:sldId xmlns:r="http://schemas.openxmlformats.org/officeDocument/2006/relationships" id="261" r:id="R01eff983dcd24b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e98c2cb7064c41" /><Relationship Type="http://schemas.openxmlformats.org/officeDocument/2006/relationships/slide" Target="/ppt/slides/slide1.xml" Id="R92dd5ed60fdf4fdb" /><Relationship Type="http://schemas.openxmlformats.org/officeDocument/2006/relationships/slide" Target="/ppt/slides/slide2.xml" Id="R4c9a72a9014149fd" /><Relationship Type="http://schemas.openxmlformats.org/officeDocument/2006/relationships/slide" Target="/ppt/slides/slide3.xml" Id="R71ca58a8ad234e49" /><Relationship Type="http://schemas.openxmlformats.org/officeDocument/2006/relationships/slide" Target="/ppt/slides/slide4.xml" Id="Ra54cf130b2e94a11" /><Relationship Type="http://schemas.openxmlformats.org/officeDocument/2006/relationships/slide" Target="/ppt/slides/slide5.xml" Id="Re7d760232df041a6" /><Relationship Type="http://schemas.openxmlformats.org/officeDocument/2006/relationships/slide" Target="/ppt/slides/slide6.xml" Id="R01eff983dcd24b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6bda3e6c642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de325dac64214" /><Relationship Type="http://schemas.openxmlformats.org/officeDocument/2006/relationships/theme" Target="/ppt/slideMasters/theme/theme1.xml" Id="R767bb563b2a44f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bde325dac642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8e7bfb483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ade39e9fa45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1a4b925294f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7ce2e12c64d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690ebd7a34e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6f022c53d47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ØSTFOLD AKERSHUS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ØSTFOLD  –  39,3 %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SPAREBANK1STIFTELSEN HALDEN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BANK OF NEW YORK MELLON SA/NV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Varnaveien 43E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837 884 942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