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dd597fe8d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07ca51f1041bc"/>
  </p:sldMasterIdLst>
  <p:sldIdLst>
    <p:sldId xmlns:r="http://schemas.openxmlformats.org/officeDocument/2006/relationships" id="256" r:id="R7c6be92321e54983"/>
    <p:sldId xmlns:r="http://schemas.openxmlformats.org/officeDocument/2006/relationships" id="257" r:id="R17616b20ea134579"/>
    <p:sldId xmlns:r="http://schemas.openxmlformats.org/officeDocument/2006/relationships" id="258" r:id="Rc4a1d76914094c07"/>
    <p:sldId xmlns:r="http://schemas.openxmlformats.org/officeDocument/2006/relationships" id="259" r:id="R7a10a3e3ffa84994"/>
    <p:sldId xmlns:r="http://schemas.openxmlformats.org/officeDocument/2006/relationships" id="260" r:id="R0c14810dc2234722"/>
    <p:sldId xmlns:r="http://schemas.openxmlformats.org/officeDocument/2006/relationships" id="261" r:id="R7788f0eac52641c7"/>
    <p:sldId xmlns:r="http://schemas.openxmlformats.org/officeDocument/2006/relationships" id="262" r:id="Red0dbc86714c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7ca51f1041bc" /><Relationship Type="http://schemas.openxmlformats.org/officeDocument/2006/relationships/slide" Target="/ppt/slides/slide1.xml" Id="R7c6be92321e54983" /><Relationship Type="http://schemas.openxmlformats.org/officeDocument/2006/relationships/slide" Target="/ppt/slides/slide2.xml" Id="R17616b20ea134579" /><Relationship Type="http://schemas.openxmlformats.org/officeDocument/2006/relationships/slide" Target="/ppt/slides/slide3.xml" Id="Rc4a1d76914094c07" /><Relationship Type="http://schemas.openxmlformats.org/officeDocument/2006/relationships/slide" Target="/ppt/slides/slide4.xml" Id="R7a10a3e3ffa84994" /><Relationship Type="http://schemas.openxmlformats.org/officeDocument/2006/relationships/slide" Target="/ppt/slides/slide5.xml" Id="R0c14810dc2234722" /><Relationship Type="http://schemas.openxmlformats.org/officeDocument/2006/relationships/slide" Target="/ppt/slides/slide6.xml" Id="R7788f0eac52641c7" /><Relationship Type="http://schemas.openxmlformats.org/officeDocument/2006/relationships/slide" Target="/ppt/slides/slide7.xml" Id="Red0dbc86714c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b871922f2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41d41d6546ab" /><Relationship Type="http://schemas.openxmlformats.org/officeDocument/2006/relationships/theme" Target="/ppt/slideMasters/theme/theme1.xml" Id="R04947ca7504e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041d41d65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5f7300a8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1ededa3c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694f6aca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ac948c14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1d2e6bc0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30ae58ce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2b1896e3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