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94e503073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d191989274503"/>
  </p:sldMasterIdLst>
  <p:sldIdLst>
    <p:sldId xmlns:r="http://schemas.openxmlformats.org/officeDocument/2006/relationships" id="256" r:id="R7e33c6b4886b4460"/>
    <p:sldId xmlns:r="http://schemas.openxmlformats.org/officeDocument/2006/relationships" id="257" r:id="Rd6204b363d2c4da9"/>
    <p:sldId xmlns:r="http://schemas.openxmlformats.org/officeDocument/2006/relationships" id="258" r:id="R20acd82ea0d343a2"/>
    <p:sldId xmlns:r="http://schemas.openxmlformats.org/officeDocument/2006/relationships" id="259" r:id="Rfa69874b254740f6"/>
    <p:sldId xmlns:r="http://schemas.openxmlformats.org/officeDocument/2006/relationships" id="260" r:id="R3a69f55f03cb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d191989274503" /><Relationship Type="http://schemas.openxmlformats.org/officeDocument/2006/relationships/slide" Target="/ppt/slides/slide1.xml" Id="R7e33c6b4886b4460" /><Relationship Type="http://schemas.openxmlformats.org/officeDocument/2006/relationships/slide" Target="/ppt/slides/slide2.xml" Id="Rd6204b363d2c4da9" /><Relationship Type="http://schemas.openxmlformats.org/officeDocument/2006/relationships/slide" Target="/ppt/slides/slide3.xml" Id="R20acd82ea0d343a2" /><Relationship Type="http://schemas.openxmlformats.org/officeDocument/2006/relationships/slide" Target="/ppt/slides/slide4.xml" Id="Rfa69874b254740f6" /><Relationship Type="http://schemas.openxmlformats.org/officeDocument/2006/relationships/slide" Target="/ppt/slides/slide5.xml" Id="R3a69f55f03cb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1b5957144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12ca714a4533" /><Relationship Type="http://schemas.openxmlformats.org/officeDocument/2006/relationships/theme" Target="/ppt/slideMasters/theme/theme1.xml" Id="R2ae8a2b8d212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712ca714a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af66b4d2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f8f9ca78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be6ee49c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b6eefb78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d9d348ceb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