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383733034e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a5c9d7e0b4d81"/>
  </p:sldMasterIdLst>
  <p:sldIdLst>
    <p:sldId xmlns:r="http://schemas.openxmlformats.org/officeDocument/2006/relationships" id="256" r:id="R2065b7b262cb48b9"/>
    <p:sldId xmlns:r="http://schemas.openxmlformats.org/officeDocument/2006/relationships" id="257" r:id="Rf27944c5f85e41da"/>
    <p:sldId xmlns:r="http://schemas.openxmlformats.org/officeDocument/2006/relationships" id="258" r:id="Rf6b26a9abba54728"/>
    <p:sldId xmlns:r="http://schemas.openxmlformats.org/officeDocument/2006/relationships" id="259" r:id="Rd773ed4263064bfa"/>
    <p:sldId xmlns:r="http://schemas.openxmlformats.org/officeDocument/2006/relationships" id="260" r:id="Refd5383897ce4314"/>
    <p:sldId xmlns:r="http://schemas.openxmlformats.org/officeDocument/2006/relationships" id="261" r:id="R528968eae4304576"/>
    <p:sldId xmlns:r="http://schemas.openxmlformats.org/officeDocument/2006/relationships" id="262" r:id="R53f50dc3a7ee45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a5c9d7e0b4d81" /><Relationship Type="http://schemas.openxmlformats.org/officeDocument/2006/relationships/slide" Target="/ppt/slides/slide1.xml" Id="R2065b7b262cb48b9" /><Relationship Type="http://schemas.openxmlformats.org/officeDocument/2006/relationships/slide" Target="/ppt/slides/slide2.xml" Id="Rf27944c5f85e41da" /><Relationship Type="http://schemas.openxmlformats.org/officeDocument/2006/relationships/slide" Target="/ppt/slides/slide3.xml" Id="Rf6b26a9abba54728" /><Relationship Type="http://schemas.openxmlformats.org/officeDocument/2006/relationships/slide" Target="/ppt/slides/slide4.xml" Id="Rd773ed4263064bfa" /><Relationship Type="http://schemas.openxmlformats.org/officeDocument/2006/relationships/slide" Target="/ppt/slides/slide5.xml" Id="Refd5383897ce4314" /><Relationship Type="http://schemas.openxmlformats.org/officeDocument/2006/relationships/slide" Target="/ppt/slides/slide6.xml" Id="R528968eae4304576" /><Relationship Type="http://schemas.openxmlformats.org/officeDocument/2006/relationships/slide" Target="/ppt/slides/slide7.xml" Id="R53f50dc3a7ee45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c24be308e4a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803aa2b2d4458" /><Relationship Type="http://schemas.openxmlformats.org/officeDocument/2006/relationships/theme" Target="/ppt/slideMasters/theme/theme1.xml" Id="Rb929ff95fae243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7803aa2b2d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99d47d69c4e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a97633d5c4e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92c56a75e4c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23074566f48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f87b01cf347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6cda15e9848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712dcef4a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TOPP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TOPP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60 767 256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60 848 756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SUMMIT ALPHA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CRCS INVEST DATTER AS  –  38,5 %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BEKKO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ITT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MAGNE RØDLANDS AKSJESELSKAP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ODDISABEBA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836 530 012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TOPP AS</a:t>
            </a:r>
          </a:p>
        </p:txBody>
      </p:sp>
    </p:spTree>
  </p:cSld>
  <p:clrMapOvr>
    <a:masterClrMapping xmlns:a="http://schemas.openxmlformats.org/drawingml/2006/main"/>
  </p:clrMapOvr>
</p:sld>
</file>