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fca6945e1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0d51fbb8f457c"/>
  </p:sldMasterIdLst>
  <p:sldIdLst>
    <p:sldId xmlns:r="http://schemas.openxmlformats.org/officeDocument/2006/relationships" id="256" r:id="R531fc0af4d6e4aa6"/>
    <p:sldId xmlns:r="http://schemas.openxmlformats.org/officeDocument/2006/relationships" id="257" r:id="R2c7242f959cf463c"/>
    <p:sldId xmlns:r="http://schemas.openxmlformats.org/officeDocument/2006/relationships" id="258" r:id="R83d8f03a503142d2"/>
    <p:sldId xmlns:r="http://schemas.openxmlformats.org/officeDocument/2006/relationships" id="259" r:id="Ra1556079e09e4d38"/>
    <p:sldId xmlns:r="http://schemas.openxmlformats.org/officeDocument/2006/relationships" id="260" r:id="Rf7e81a26aca64c2f"/>
    <p:sldId xmlns:r="http://schemas.openxmlformats.org/officeDocument/2006/relationships" id="261" r:id="Ra1f4dc0b90284e75"/>
    <p:sldId xmlns:r="http://schemas.openxmlformats.org/officeDocument/2006/relationships" id="262" r:id="Rcc0ee1ec049b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0d51fbb8f457c" /><Relationship Type="http://schemas.openxmlformats.org/officeDocument/2006/relationships/slide" Target="/ppt/slides/slide1.xml" Id="R531fc0af4d6e4aa6" /><Relationship Type="http://schemas.openxmlformats.org/officeDocument/2006/relationships/slide" Target="/ppt/slides/slide2.xml" Id="R2c7242f959cf463c" /><Relationship Type="http://schemas.openxmlformats.org/officeDocument/2006/relationships/slide" Target="/ppt/slides/slide3.xml" Id="R83d8f03a503142d2" /><Relationship Type="http://schemas.openxmlformats.org/officeDocument/2006/relationships/slide" Target="/ppt/slides/slide4.xml" Id="Ra1556079e09e4d38" /><Relationship Type="http://schemas.openxmlformats.org/officeDocument/2006/relationships/slide" Target="/ppt/slides/slide5.xml" Id="Rf7e81a26aca64c2f" /><Relationship Type="http://schemas.openxmlformats.org/officeDocument/2006/relationships/slide" Target="/ppt/slides/slide6.xml" Id="Ra1f4dc0b90284e75" /><Relationship Type="http://schemas.openxmlformats.org/officeDocument/2006/relationships/slide" Target="/ppt/slides/slide7.xml" Id="Rcc0ee1ec049b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2567c37d9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dad08148454e" /><Relationship Type="http://schemas.openxmlformats.org/officeDocument/2006/relationships/theme" Target="/ppt/slideMasters/theme/theme1.xml" Id="R75ada4ee700247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bdad08148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c9b83a5be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95073ec62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cc475ee8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4b509747d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0be765b36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7adff1d3748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abb5efd8345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FROM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REKVIK FROM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Lilleheia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836 411 102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