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e5667eea574f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0917b6e5ec4c1d"/>
  </p:sldMasterIdLst>
  <p:sldIdLst>
    <p:sldId xmlns:r="http://schemas.openxmlformats.org/officeDocument/2006/relationships" id="256" r:id="R8bc80369443f4970"/>
    <p:sldId xmlns:r="http://schemas.openxmlformats.org/officeDocument/2006/relationships" id="257" r:id="Rbb3dc1fe13b54b08"/>
    <p:sldId xmlns:r="http://schemas.openxmlformats.org/officeDocument/2006/relationships" id="258" r:id="Rc2d67950a3554b34"/>
    <p:sldId xmlns:r="http://schemas.openxmlformats.org/officeDocument/2006/relationships" id="259" r:id="Rae904c6280554d55"/>
    <p:sldId xmlns:r="http://schemas.openxmlformats.org/officeDocument/2006/relationships" id="260" r:id="R59d2485d93114210"/>
    <p:sldId xmlns:r="http://schemas.openxmlformats.org/officeDocument/2006/relationships" id="261" r:id="Ra437d637401743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0917b6e5ec4c1d" /><Relationship Type="http://schemas.openxmlformats.org/officeDocument/2006/relationships/slide" Target="/ppt/slides/slide1.xml" Id="R8bc80369443f4970" /><Relationship Type="http://schemas.openxmlformats.org/officeDocument/2006/relationships/slide" Target="/ppt/slides/slide2.xml" Id="Rbb3dc1fe13b54b08" /><Relationship Type="http://schemas.openxmlformats.org/officeDocument/2006/relationships/slide" Target="/ppt/slides/slide3.xml" Id="Rc2d67950a3554b34" /><Relationship Type="http://schemas.openxmlformats.org/officeDocument/2006/relationships/slide" Target="/ppt/slides/slide4.xml" Id="Rae904c6280554d55" /><Relationship Type="http://schemas.openxmlformats.org/officeDocument/2006/relationships/slide" Target="/ppt/slides/slide5.xml" Id="R59d2485d93114210" /><Relationship Type="http://schemas.openxmlformats.org/officeDocument/2006/relationships/slide" Target="/ppt/slides/slide6.xml" Id="Ra437d637401743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4560075f5042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26220e94004751" /><Relationship Type="http://schemas.openxmlformats.org/officeDocument/2006/relationships/theme" Target="/ppt/slideMasters/theme/theme1.xml" Id="R1cd9cad8ed374c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26220e940047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5ece2738f49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12fc362f8640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80ea40ab744a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c22e317ef4c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d1755dfe54e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fe754c51443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BARGON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BARGON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GUSTAF ASPELIN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Fru Kroghs brygge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836 106 652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BARGON AS</a:t>
            </a:r>
          </a:p>
        </p:txBody>
      </p:sp>
    </p:spTree>
  </p:cSld>
  <p:clrMapOvr>
    <a:masterClrMapping xmlns:a="http://schemas.openxmlformats.org/drawingml/2006/main"/>
  </p:clrMapOvr>
</p:sld>
</file>