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07f4e3598449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34e25c86ba487e"/>
  </p:sldMasterIdLst>
  <p:sldIdLst>
    <p:sldId xmlns:r="http://schemas.openxmlformats.org/officeDocument/2006/relationships" id="256" r:id="R590ff851d5cf4483"/>
    <p:sldId xmlns:r="http://schemas.openxmlformats.org/officeDocument/2006/relationships" id="257" r:id="Rac68a45c3a74481d"/>
    <p:sldId xmlns:r="http://schemas.openxmlformats.org/officeDocument/2006/relationships" id="258" r:id="R3145b20cc0d942b4"/>
    <p:sldId xmlns:r="http://schemas.openxmlformats.org/officeDocument/2006/relationships" id="259" r:id="R0e306f86c94c45b4"/>
    <p:sldId xmlns:r="http://schemas.openxmlformats.org/officeDocument/2006/relationships" id="260" r:id="R13d4fe906d004858"/>
    <p:sldId xmlns:r="http://schemas.openxmlformats.org/officeDocument/2006/relationships" id="261" r:id="R255495daafeb489c"/>
    <p:sldId xmlns:r="http://schemas.openxmlformats.org/officeDocument/2006/relationships" id="262" r:id="Rfb0adbf1b0ff42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34e25c86ba487e" /><Relationship Type="http://schemas.openxmlformats.org/officeDocument/2006/relationships/slide" Target="/ppt/slides/slide1.xml" Id="R590ff851d5cf4483" /><Relationship Type="http://schemas.openxmlformats.org/officeDocument/2006/relationships/slide" Target="/ppt/slides/slide2.xml" Id="Rac68a45c3a74481d" /><Relationship Type="http://schemas.openxmlformats.org/officeDocument/2006/relationships/slide" Target="/ppt/slides/slide3.xml" Id="R3145b20cc0d942b4" /><Relationship Type="http://schemas.openxmlformats.org/officeDocument/2006/relationships/slide" Target="/ppt/slides/slide4.xml" Id="R0e306f86c94c45b4" /><Relationship Type="http://schemas.openxmlformats.org/officeDocument/2006/relationships/slide" Target="/ppt/slides/slide5.xml" Id="R13d4fe906d004858" /><Relationship Type="http://schemas.openxmlformats.org/officeDocument/2006/relationships/slide" Target="/ppt/slides/slide6.xml" Id="R255495daafeb489c" /><Relationship Type="http://schemas.openxmlformats.org/officeDocument/2006/relationships/slide" Target="/ppt/slides/slide7.xml" Id="Rfb0adbf1b0ff42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ea064ec72c44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95507cf4054afb" /><Relationship Type="http://schemas.openxmlformats.org/officeDocument/2006/relationships/theme" Target="/ppt/slideMasters/theme/theme1.xml" Id="Rdc2d5707dadf47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95507cf4054a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68a2d701eb49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80c3b2d34745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82f1f1053d4d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be9413d4b341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f86e7e080d4e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20e5204b814b1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92c1841fed4e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ALBI 1000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ALBI 1000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ALBI 1000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ALBI 1000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ALBI 1000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ALBI 1000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67 736 080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4 627 221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3 901 931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10 627 871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20 113 079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ALBI 1000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LB INVEST III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ØSTLIE HOLDING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GØS HOLDING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ALBI 1000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Nordstrandveien 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28 23 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kiwi.nordstrand@kiwi.no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836 095 782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ALBI 1000 AS</a:t>
            </a:r>
          </a:p>
        </p:txBody>
      </p:sp>
    </p:spTree>
  </p:cSld>
  <p:clrMapOvr>
    <a:masterClrMapping xmlns:a="http://schemas.openxmlformats.org/drawingml/2006/main"/>
  </p:clrMapOvr>
</p:sld>
</file>