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76e5b530c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ddccfb9504a1a"/>
  </p:sldMasterIdLst>
  <p:sldIdLst>
    <p:sldId xmlns:r="http://schemas.openxmlformats.org/officeDocument/2006/relationships" id="256" r:id="Rcb927817ef024ee5"/>
    <p:sldId xmlns:r="http://schemas.openxmlformats.org/officeDocument/2006/relationships" id="257" r:id="R07c341082c4d4d07"/>
    <p:sldId xmlns:r="http://schemas.openxmlformats.org/officeDocument/2006/relationships" id="258" r:id="R640f7098a4f2424a"/>
    <p:sldId xmlns:r="http://schemas.openxmlformats.org/officeDocument/2006/relationships" id="259" r:id="R8d75c3430bfd4844"/>
    <p:sldId xmlns:r="http://schemas.openxmlformats.org/officeDocument/2006/relationships" id="260" r:id="R8db06926d1e04472"/>
    <p:sldId xmlns:r="http://schemas.openxmlformats.org/officeDocument/2006/relationships" id="261" r:id="Rfed846941fea414f"/>
    <p:sldId xmlns:r="http://schemas.openxmlformats.org/officeDocument/2006/relationships" id="262" r:id="R9f462c2c7a3f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ddccfb9504a1a" /><Relationship Type="http://schemas.openxmlformats.org/officeDocument/2006/relationships/slide" Target="/ppt/slides/slide1.xml" Id="Rcb927817ef024ee5" /><Relationship Type="http://schemas.openxmlformats.org/officeDocument/2006/relationships/slide" Target="/ppt/slides/slide2.xml" Id="R07c341082c4d4d07" /><Relationship Type="http://schemas.openxmlformats.org/officeDocument/2006/relationships/slide" Target="/ppt/slides/slide3.xml" Id="R640f7098a4f2424a" /><Relationship Type="http://schemas.openxmlformats.org/officeDocument/2006/relationships/slide" Target="/ppt/slides/slide4.xml" Id="R8d75c3430bfd4844" /><Relationship Type="http://schemas.openxmlformats.org/officeDocument/2006/relationships/slide" Target="/ppt/slides/slide5.xml" Id="R8db06926d1e04472" /><Relationship Type="http://schemas.openxmlformats.org/officeDocument/2006/relationships/slide" Target="/ppt/slides/slide6.xml" Id="Rfed846941fea414f" /><Relationship Type="http://schemas.openxmlformats.org/officeDocument/2006/relationships/slide" Target="/ppt/slides/slide7.xml" Id="R9f462c2c7a3f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bf0aba140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ce39497943c6" /><Relationship Type="http://schemas.openxmlformats.org/officeDocument/2006/relationships/theme" Target="/ppt/slideMasters/theme/theme1.xml" Id="Rab391fa4ce0f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dce394979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1b24fc09a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916bd510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f17eaf96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ef80e1c88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cca3143b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2843eb07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21db8661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GJØSUND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