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64e64ea30d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7a2bc261fe489d"/>
  </p:sldMasterIdLst>
  <p:sldIdLst>
    <p:sldId xmlns:r="http://schemas.openxmlformats.org/officeDocument/2006/relationships" id="256" r:id="Rcad0730b61e0420e"/>
    <p:sldId xmlns:r="http://schemas.openxmlformats.org/officeDocument/2006/relationships" id="257" r:id="R7be9c9069b424275"/>
    <p:sldId xmlns:r="http://schemas.openxmlformats.org/officeDocument/2006/relationships" id="258" r:id="Ree699e5089a7487d"/>
    <p:sldId xmlns:r="http://schemas.openxmlformats.org/officeDocument/2006/relationships" id="259" r:id="R1e9b4a6c98e54f96"/>
    <p:sldId xmlns:r="http://schemas.openxmlformats.org/officeDocument/2006/relationships" id="260" r:id="R67de7912ca6a46ee"/>
    <p:sldId xmlns:r="http://schemas.openxmlformats.org/officeDocument/2006/relationships" id="261" r:id="R6ad5493d643a4bfe"/>
    <p:sldId xmlns:r="http://schemas.openxmlformats.org/officeDocument/2006/relationships" id="262" r:id="R9af07c13e6bf4b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7a2bc261fe489d" /><Relationship Type="http://schemas.openxmlformats.org/officeDocument/2006/relationships/slide" Target="/ppt/slides/slide1.xml" Id="Rcad0730b61e0420e" /><Relationship Type="http://schemas.openxmlformats.org/officeDocument/2006/relationships/slide" Target="/ppt/slides/slide2.xml" Id="R7be9c9069b424275" /><Relationship Type="http://schemas.openxmlformats.org/officeDocument/2006/relationships/slide" Target="/ppt/slides/slide3.xml" Id="Ree699e5089a7487d" /><Relationship Type="http://schemas.openxmlformats.org/officeDocument/2006/relationships/slide" Target="/ppt/slides/slide4.xml" Id="R1e9b4a6c98e54f96" /><Relationship Type="http://schemas.openxmlformats.org/officeDocument/2006/relationships/slide" Target="/ppt/slides/slide5.xml" Id="R67de7912ca6a46ee" /><Relationship Type="http://schemas.openxmlformats.org/officeDocument/2006/relationships/slide" Target="/ppt/slides/slide6.xml" Id="R6ad5493d643a4bfe" /><Relationship Type="http://schemas.openxmlformats.org/officeDocument/2006/relationships/slide" Target="/ppt/slides/slide7.xml" Id="R9af07c13e6bf4b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f44044b9f4f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71c734e434e94" /><Relationship Type="http://schemas.openxmlformats.org/officeDocument/2006/relationships/theme" Target="/ppt/slideMasters/theme/theme1.xml" Id="Rdbecdebab21a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271c734e434e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94d34494644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da335f6f241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de4ef00114c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0eda9838e49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c48f4169d42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b46fe194b47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55e191ecf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 ØKONOMI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2 224 428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ENGERSEN INVEST AS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 GRUPPEN AS  –  30,1 %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Landstads gate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835 451 682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