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967e67648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18f45411b4984"/>
  </p:sldMasterIdLst>
  <p:sldIdLst>
    <p:sldId xmlns:r="http://schemas.openxmlformats.org/officeDocument/2006/relationships" id="256" r:id="R85d1ff6167d34446"/>
    <p:sldId xmlns:r="http://schemas.openxmlformats.org/officeDocument/2006/relationships" id="257" r:id="Reff9ef09fb494537"/>
    <p:sldId xmlns:r="http://schemas.openxmlformats.org/officeDocument/2006/relationships" id="258" r:id="Rb9f1ab9ae57545eb"/>
    <p:sldId xmlns:r="http://schemas.openxmlformats.org/officeDocument/2006/relationships" id="259" r:id="Rd8555bb82dc04d52"/>
    <p:sldId xmlns:r="http://schemas.openxmlformats.org/officeDocument/2006/relationships" id="260" r:id="R8c03dadc9d394c5e"/>
    <p:sldId xmlns:r="http://schemas.openxmlformats.org/officeDocument/2006/relationships" id="261" r:id="Rac4f119e29cf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18f45411b4984" /><Relationship Type="http://schemas.openxmlformats.org/officeDocument/2006/relationships/slide" Target="/ppt/slides/slide1.xml" Id="R85d1ff6167d34446" /><Relationship Type="http://schemas.openxmlformats.org/officeDocument/2006/relationships/slide" Target="/ppt/slides/slide2.xml" Id="Reff9ef09fb494537" /><Relationship Type="http://schemas.openxmlformats.org/officeDocument/2006/relationships/slide" Target="/ppt/slides/slide3.xml" Id="Rb9f1ab9ae57545eb" /><Relationship Type="http://schemas.openxmlformats.org/officeDocument/2006/relationships/slide" Target="/ppt/slides/slide4.xml" Id="Rd8555bb82dc04d52" /><Relationship Type="http://schemas.openxmlformats.org/officeDocument/2006/relationships/slide" Target="/ppt/slides/slide5.xml" Id="R8c03dadc9d394c5e" /><Relationship Type="http://schemas.openxmlformats.org/officeDocument/2006/relationships/slide" Target="/ppt/slides/slide6.xml" Id="Rac4f119e29cf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314a62fb4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75bbcd75445d2" /><Relationship Type="http://schemas.openxmlformats.org/officeDocument/2006/relationships/theme" Target="/ppt/slideMasters/theme/theme1.xml" Id="Re202847d89ae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75bbcd754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f5b1b9d3c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158078d42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7ec45813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f55e902c5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1c523d0fb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2c43ac769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