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0ab89bd62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b46c9c67a4688"/>
  </p:sldMasterIdLst>
  <p:sldIdLst>
    <p:sldId xmlns:r="http://schemas.openxmlformats.org/officeDocument/2006/relationships" id="256" r:id="R4ce3ba35470e43a7"/>
    <p:sldId xmlns:r="http://schemas.openxmlformats.org/officeDocument/2006/relationships" id="257" r:id="R89ac5e44282d4cb6"/>
    <p:sldId xmlns:r="http://schemas.openxmlformats.org/officeDocument/2006/relationships" id="258" r:id="R58c96c514d2349fe"/>
    <p:sldId xmlns:r="http://schemas.openxmlformats.org/officeDocument/2006/relationships" id="259" r:id="Rbc92e925d52e4ed3"/>
    <p:sldId xmlns:r="http://schemas.openxmlformats.org/officeDocument/2006/relationships" id="260" r:id="R2e71582e4438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b46c9c67a4688" /><Relationship Type="http://schemas.openxmlformats.org/officeDocument/2006/relationships/slide" Target="/ppt/slides/slide1.xml" Id="R4ce3ba35470e43a7" /><Relationship Type="http://schemas.openxmlformats.org/officeDocument/2006/relationships/slide" Target="/ppt/slides/slide2.xml" Id="R89ac5e44282d4cb6" /><Relationship Type="http://schemas.openxmlformats.org/officeDocument/2006/relationships/slide" Target="/ppt/slides/slide3.xml" Id="R58c96c514d2349fe" /><Relationship Type="http://schemas.openxmlformats.org/officeDocument/2006/relationships/slide" Target="/ppt/slides/slide4.xml" Id="Rbc92e925d52e4ed3" /><Relationship Type="http://schemas.openxmlformats.org/officeDocument/2006/relationships/slide" Target="/ppt/slides/slide5.xml" Id="R2e71582e4438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18f7757f0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7533264fd45c3" /><Relationship Type="http://schemas.openxmlformats.org/officeDocument/2006/relationships/theme" Target="/ppt/slideMasters/theme/theme1.xml" Id="R0aba6a13a16f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7533264fd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cdb850e8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98e26323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596d8a570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af67dd36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078a20042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MEHMED HOTEL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MEHMED HOTEL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Sagdalsveien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835 204 162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