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85f081a34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c3f93dc444bd7"/>
  </p:sldMasterIdLst>
  <p:sldIdLst>
    <p:sldId xmlns:r="http://schemas.openxmlformats.org/officeDocument/2006/relationships" id="256" r:id="R8fc643bb69c843c2"/>
    <p:sldId xmlns:r="http://schemas.openxmlformats.org/officeDocument/2006/relationships" id="257" r:id="Re67d73f05d644bd4"/>
    <p:sldId xmlns:r="http://schemas.openxmlformats.org/officeDocument/2006/relationships" id="258" r:id="Rde42960a0c834f4a"/>
    <p:sldId xmlns:r="http://schemas.openxmlformats.org/officeDocument/2006/relationships" id="259" r:id="Rc6b5502ad7ad41f6"/>
    <p:sldId xmlns:r="http://schemas.openxmlformats.org/officeDocument/2006/relationships" id="260" r:id="R282f48e4ade4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c3f93dc444bd7" /><Relationship Type="http://schemas.openxmlformats.org/officeDocument/2006/relationships/slide" Target="/ppt/slides/slide1.xml" Id="R8fc643bb69c843c2" /><Relationship Type="http://schemas.openxmlformats.org/officeDocument/2006/relationships/slide" Target="/ppt/slides/slide2.xml" Id="Re67d73f05d644bd4" /><Relationship Type="http://schemas.openxmlformats.org/officeDocument/2006/relationships/slide" Target="/ppt/slides/slide3.xml" Id="Rde42960a0c834f4a" /><Relationship Type="http://schemas.openxmlformats.org/officeDocument/2006/relationships/slide" Target="/ppt/slides/slide4.xml" Id="Rc6b5502ad7ad41f6" /><Relationship Type="http://schemas.openxmlformats.org/officeDocument/2006/relationships/slide" Target="/ppt/slides/slide5.xml" Id="R282f48e4ade4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3770cd424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bb413a8d478a" /><Relationship Type="http://schemas.openxmlformats.org/officeDocument/2006/relationships/theme" Target="/ppt/slideMasters/theme/theme1.xml" Id="Rb55fa8be5a71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ebb413a8d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80679a2f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8a5ecca2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4e7acc3c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65a6a672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a852c088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