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4c1236cdff4d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848fdd14624dbd"/>
  </p:sldMasterIdLst>
  <p:sldIdLst>
    <p:sldId xmlns:r="http://schemas.openxmlformats.org/officeDocument/2006/relationships" id="256" r:id="Rfce6c2edea77446b"/>
    <p:sldId xmlns:r="http://schemas.openxmlformats.org/officeDocument/2006/relationships" id="257" r:id="R79e7813ce819445f"/>
    <p:sldId xmlns:r="http://schemas.openxmlformats.org/officeDocument/2006/relationships" id="258" r:id="Rfaa4888e645a4711"/>
    <p:sldId xmlns:r="http://schemas.openxmlformats.org/officeDocument/2006/relationships" id="259" r:id="R18bf4375ad244844"/>
    <p:sldId xmlns:r="http://schemas.openxmlformats.org/officeDocument/2006/relationships" id="260" r:id="R60aa127b2bbc43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848fdd14624dbd" /><Relationship Type="http://schemas.openxmlformats.org/officeDocument/2006/relationships/slide" Target="/ppt/slides/slide1.xml" Id="Rfce6c2edea77446b" /><Relationship Type="http://schemas.openxmlformats.org/officeDocument/2006/relationships/slide" Target="/ppt/slides/slide2.xml" Id="R79e7813ce819445f" /><Relationship Type="http://schemas.openxmlformats.org/officeDocument/2006/relationships/slide" Target="/ppt/slides/slide3.xml" Id="Rfaa4888e645a4711" /><Relationship Type="http://schemas.openxmlformats.org/officeDocument/2006/relationships/slide" Target="/ppt/slides/slide4.xml" Id="R18bf4375ad244844" /><Relationship Type="http://schemas.openxmlformats.org/officeDocument/2006/relationships/slide" Target="/ppt/slides/slide5.xml" Id="R60aa127b2bbc43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73a5d4dd4b40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a3aa590764c2d" /><Relationship Type="http://schemas.openxmlformats.org/officeDocument/2006/relationships/theme" Target="/ppt/slideMasters/theme/theme1.xml" Id="Rce2153ef4fa84d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da3aa590764c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1d8a5294a48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a1a581abf43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3b274c4df4a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fcc7e22b148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1e8c4ad5e4f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GUTFINSZKY CAPITAL LTD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GUTFINSZKY CAPITAL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GUTFINSZKY CAPITAL LTD NUF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GUTFINSZKY CAPITAL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GUTFINSZKY CAPITAL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GUTFINSZKY CAPITAL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Gutfinszky AS, Georg Tvibergs vei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834 672 162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GUTFINSZKY CAPITAL LTD NUF</a:t>
            </a:r>
          </a:p>
        </p:txBody>
      </p:sp>
    </p:spTree>
  </p:cSld>
  <p:clrMapOvr>
    <a:masterClrMapping xmlns:a="http://schemas.openxmlformats.org/drawingml/2006/main"/>
  </p:clrMapOvr>
</p:sld>
</file>