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0f7e5fe54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b79929ac04593"/>
  </p:sldMasterIdLst>
  <p:sldIdLst>
    <p:sldId xmlns:r="http://schemas.openxmlformats.org/officeDocument/2006/relationships" id="256" r:id="Rbb2c90e404ae4132"/>
    <p:sldId xmlns:r="http://schemas.openxmlformats.org/officeDocument/2006/relationships" id="257" r:id="R897aff30aaaa43d4"/>
    <p:sldId xmlns:r="http://schemas.openxmlformats.org/officeDocument/2006/relationships" id="258" r:id="R4389668390b04589"/>
    <p:sldId xmlns:r="http://schemas.openxmlformats.org/officeDocument/2006/relationships" id="259" r:id="R5a4ff7f7b4fe4eaf"/>
    <p:sldId xmlns:r="http://schemas.openxmlformats.org/officeDocument/2006/relationships" id="260" r:id="R1a4110a454d540e2"/>
    <p:sldId xmlns:r="http://schemas.openxmlformats.org/officeDocument/2006/relationships" id="261" r:id="Rd1873d929bab42c4"/>
    <p:sldId xmlns:r="http://schemas.openxmlformats.org/officeDocument/2006/relationships" id="262" r:id="R94e87023f56a45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b79929ac04593" /><Relationship Type="http://schemas.openxmlformats.org/officeDocument/2006/relationships/slide" Target="/ppt/slides/slide1.xml" Id="Rbb2c90e404ae4132" /><Relationship Type="http://schemas.openxmlformats.org/officeDocument/2006/relationships/slide" Target="/ppt/slides/slide2.xml" Id="R897aff30aaaa43d4" /><Relationship Type="http://schemas.openxmlformats.org/officeDocument/2006/relationships/slide" Target="/ppt/slides/slide3.xml" Id="R4389668390b04589" /><Relationship Type="http://schemas.openxmlformats.org/officeDocument/2006/relationships/slide" Target="/ppt/slides/slide4.xml" Id="R5a4ff7f7b4fe4eaf" /><Relationship Type="http://schemas.openxmlformats.org/officeDocument/2006/relationships/slide" Target="/ppt/slides/slide5.xml" Id="R1a4110a454d540e2" /><Relationship Type="http://schemas.openxmlformats.org/officeDocument/2006/relationships/slide" Target="/ppt/slides/slide6.xml" Id="Rd1873d929bab42c4" /><Relationship Type="http://schemas.openxmlformats.org/officeDocument/2006/relationships/slide" Target="/ppt/slides/slide7.xml" Id="R94e87023f56a45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bf085e7bf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45e4262e64ff8" /><Relationship Type="http://schemas.openxmlformats.org/officeDocument/2006/relationships/theme" Target="/ppt/slideMasters/theme/theme1.xml" Id="R0641f3e5880c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45e4262e6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d02d8a4c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1e12657e3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44e5cbe63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ccf29fdc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04cb64a8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c39d14863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60707be6b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ØKONOMIKONTROLL BW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BW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9 593 485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RAGNAR WIERSDALEN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AVNER ALLUM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BJØRN-ERIK BERGMANN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 AASS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KJÆR THORESEN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HOLDING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15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834 095 742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