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4983c4747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56bfe6b874811"/>
  </p:sldMasterIdLst>
  <p:sldIdLst>
    <p:sldId xmlns:r="http://schemas.openxmlformats.org/officeDocument/2006/relationships" id="256" r:id="R88e8e2c72b6b4842"/>
    <p:sldId xmlns:r="http://schemas.openxmlformats.org/officeDocument/2006/relationships" id="257" r:id="Rc440f5e3814c4c16"/>
    <p:sldId xmlns:r="http://schemas.openxmlformats.org/officeDocument/2006/relationships" id="258" r:id="Rf9cf156e05104435"/>
    <p:sldId xmlns:r="http://schemas.openxmlformats.org/officeDocument/2006/relationships" id="259" r:id="Rd0f1d0b733174742"/>
    <p:sldId xmlns:r="http://schemas.openxmlformats.org/officeDocument/2006/relationships" id="260" r:id="Re1f5744669534222"/>
    <p:sldId xmlns:r="http://schemas.openxmlformats.org/officeDocument/2006/relationships" id="261" r:id="Rff8aba23713a42bb"/>
    <p:sldId xmlns:r="http://schemas.openxmlformats.org/officeDocument/2006/relationships" id="262" r:id="Rd4613a08a0e448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56bfe6b874811" /><Relationship Type="http://schemas.openxmlformats.org/officeDocument/2006/relationships/slide" Target="/ppt/slides/slide1.xml" Id="R88e8e2c72b6b4842" /><Relationship Type="http://schemas.openxmlformats.org/officeDocument/2006/relationships/slide" Target="/ppt/slides/slide2.xml" Id="Rc440f5e3814c4c16" /><Relationship Type="http://schemas.openxmlformats.org/officeDocument/2006/relationships/slide" Target="/ppt/slides/slide3.xml" Id="Rf9cf156e05104435" /><Relationship Type="http://schemas.openxmlformats.org/officeDocument/2006/relationships/slide" Target="/ppt/slides/slide4.xml" Id="Rd0f1d0b733174742" /><Relationship Type="http://schemas.openxmlformats.org/officeDocument/2006/relationships/slide" Target="/ppt/slides/slide5.xml" Id="Re1f5744669534222" /><Relationship Type="http://schemas.openxmlformats.org/officeDocument/2006/relationships/slide" Target="/ppt/slides/slide6.xml" Id="Rff8aba23713a42bb" /><Relationship Type="http://schemas.openxmlformats.org/officeDocument/2006/relationships/slide" Target="/ppt/slides/slide7.xml" Id="Rd4613a08a0e448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a7f1117de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b5d93a964692" /><Relationship Type="http://schemas.openxmlformats.org/officeDocument/2006/relationships/theme" Target="/ppt/slideMasters/theme/theme1.xml" Id="Rfc9ef74fb46a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dfb5d93a96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d90ad38c45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d1dedacb44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e486064b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426339ce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505e915f9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61a5b73bf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5aa5a6a644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50 616 341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120 689 114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161 290 113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ANDENES INVSTMENTS SL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Dynamik Smart Accounting AS, Haraldsgata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833 563 882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 CAPITAL AS</a:t>
            </a:r>
          </a:p>
        </p:txBody>
      </p:sp>
    </p:spTree>
  </p:cSld>
  <p:clrMapOvr>
    <a:masterClrMapping xmlns:a="http://schemas.openxmlformats.org/drawingml/2006/main"/>
  </p:clrMapOvr>
</p:sld>
</file>