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f0badc071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87667bb75a4cb0"/>
  </p:sldMasterIdLst>
  <p:sldIdLst>
    <p:sldId xmlns:r="http://schemas.openxmlformats.org/officeDocument/2006/relationships" id="256" r:id="Rf2eeb56f075f4424"/>
    <p:sldId xmlns:r="http://schemas.openxmlformats.org/officeDocument/2006/relationships" id="257" r:id="R8e32b964d6354d2f"/>
    <p:sldId xmlns:r="http://schemas.openxmlformats.org/officeDocument/2006/relationships" id="258" r:id="R983af49f1b204676"/>
    <p:sldId xmlns:r="http://schemas.openxmlformats.org/officeDocument/2006/relationships" id="259" r:id="R4d8736e6d92a4caa"/>
    <p:sldId xmlns:r="http://schemas.openxmlformats.org/officeDocument/2006/relationships" id="260" r:id="R536bf53a0b3c4f48"/>
    <p:sldId xmlns:r="http://schemas.openxmlformats.org/officeDocument/2006/relationships" id="261" r:id="R0f60345481604eca"/>
    <p:sldId xmlns:r="http://schemas.openxmlformats.org/officeDocument/2006/relationships" id="262" r:id="R76dc9964b33942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7667bb75a4cb0" /><Relationship Type="http://schemas.openxmlformats.org/officeDocument/2006/relationships/slide" Target="/ppt/slides/slide1.xml" Id="Rf2eeb56f075f4424" /><Relationship Type="http://schemas.openxmlformats.org/officeDocument/2006/relationships/slide" Target="/ppt/slides/slide2.xml" Id="R8e32b964d6354d2f" /><Relationship Type="http://schemas.openxmlformats.org/officeDocument/2006/relationships/slide" Target="/ppt/slides/slide3.xml" Id="R983af49f1b204676" /><Relationship Type="http://schemas.openxmlformats.org/officeDocument/2006/relationships/slide" Target="/ppt/slides/slide4.xml" Id="R4d8736e6d92a4caa" /><Relationship Type="http://schemas.openxmlformats.org/officeDocument/2006/relationships/slide" Target="/ppt/slides/slide5.xml" Id="R536bf53a0b3c4f48" /><Relationship Type="http://schemas.openxmlformats.org/officeDocument/2006/relationships/slide" Target="/ppt/slides/slide6.xml" Id="R0f60345481604eca" /><Relationship Type="http://schemas.openxmlformats.org/officeDocument/2006/relationships/slide" Target="/ppt/slides/slide7.xml" Id="R76dc9964b33942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93451f67140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b9d64840d4691" /><Relationship Type="http://schemas.openxmlformats.org/officeDocument/2006/relationships/theme" Target="/ppt/slideMasters/theme/theme1.xml" Id="R265dd7e9370d4e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9b9d64840d46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b0a0c30f141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481334b7842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26242b6c44f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c3da08dd2a45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98d3bf28440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905a56f544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8cbcd50a6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GIERTESKJELL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GIERTESKJELL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GIERTESKJELL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GIERTESKJELL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GIERTESKJELL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GIERTESKJELL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−1 258 733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5 377 951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5 397 482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GIERTESKJELL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GIERT VON DER LIPPE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GIERTESKJELL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Echostubben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833 207 202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GIERTESKJELL AS</a:t>
            </a:r>
          </a:p>
        </p:txBody>
      </p:sp>
    </p:spTree>
  </p:cSld>
  <p:clrMapOvr>
    <a:masterClrMapping xmlns:a="http://schemas.openxmlformats.org/drawingml/2006/main"/>
  </p:clrMapOvr>
</p:sld>
</file>