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452b47cc2748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b928e26cb445ba"/>
  </p:sldMasterIdLst>
  <p:sldIdLst>
    <p:sldId xmlns:r="http://schemas.openxmlformats.org/officeDocument/2006/relationships" id="256" r:id="R7daafe62a5f5435d"/>
    <p:sldId xmlns:r="http://schemas.openxmlformats.org/officeDocument/2006/relationships" id="257" r:id="R31800ea94ccf43da"/>
    <p:sldId xmlns:r="http://schemas.openxmlformats.org/officeDocument/2006/relationships" id="258" r:id="R42e601ad43ed4817"/>
    <p:sldId xmlns:r="http://schemas.openxmlformats.org/officeDocument/2006/relationships" id="259" r:id="R5e5e2679e74c4cd6"/>
    <p:sldId xmlns:r="http://schemas.openxmlformats.org/officeDocument/2006/relationships" id="260" r:id="Re156885251c34505"/>
    <p:sldId xmlns:r="http://schemas.openxmlformats.org/officeDocument/2006/relationships" id="261" r:id="R4b5a707a7c6a4401"/>
    <p:sldId xmlns:r="http://schemas.openxmlformats.org/officeDocument/2006/relationships" id="262" r:id="R1981d08048104b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b928e26cb445ba" /><Relationship Type="http://schemas.openxmlformats.org/officeDocument/2006/relationships/slide" Target="/ppt/slides/slide1.xml" Id="R7daafe62a5f5435d" /><Relationship Type="http://schemas.openxmlformats.org/officeDocument/2006/relationships/slide" Target="/ppt/slides/slide2.xml" Id="R31800ea94ccf43da" /><Relationship Type="http://schemas.openxmlformats.org/officeDocument/2006/relationships/slide" Target="/ppt/slides/slide3.xml" Id="R42e601ad43ed4817" /><Relationship Type="http://schemas.openxmlformats.org/officeDocument/2006/relationships/slide" Target="/ppt/slides/slide4.xml" Id="R5e5e2679e74c4cd6" /><Relationship Type="http://schemas.openxmlformats.org/officeDocument/2006/relationships/slide" Target="/ppt/slides/slide5.xml" Id="Re156885251c34505" /><Relationship Type="http://schemas.openxmlformats.org/officeDocument/2006/relationships/slide" Target="/ppt/slides/slide6.xml" Id="R4b5a707a7c6a4401" /><Relationship Type="http://schemas.openxmlformats.org/officeDocument/2006/relationships/slide" Target="/ppt/slides/slide7.xml" Id="R1981d08048104b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9453549f724a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0ce91094842fc" /><Relationship Type="http://schemas.openxmlformats.org/officeDocument/2006/relationships/theme" Target="/ppt/slideMasters/theme/theme1.xml" Id="R0cf804f3b51d47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40ce91094842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d3f11bb4c848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d984f25d24f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8ceeb921045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453b5ee314f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0c2c3c09542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5f2845b8f42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579753d174d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KASTRIOT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KASTRIOT KAPITAL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517 752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702 758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KASTRIOT KOPILIQI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Waldemar Thranes gate 55B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833 030 442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KASTRIOT KAPITAL AS</a:t>
            </a:r>
          </a:p>
        </p:txBody>
      </p:sp>
    </p:spTree>
  </p:cSld>
  <p:clrMapOvr>
    <a:masterClrMapping xmlns:a="http://schemas.openxmlformats.org/drawingml/2006/main"/>
  </p:clrMapOvr>
</p:sld>
</file>