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87ba3e013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ca72c8fd54e24"/>
  </p:sldMasterIdLst>
  <p:sldIdLst>
    <p:sldId xmlns:r="http://schemas.openxmlformats.org/officeDocument/2006/relationships" id="256" r:id="R0ea274ecf62f45ae"/>
    <p:sldId xmlns:r="http://schemas.openxmlformats.org/officeDocument/2006/relationships" id="257" r:id="R019df4cc3e9e436d"/>
    <p:sldId xmlns:r="http://schemas.openxmlformats.org/officeDocument/2006/relationships" id="258" r:id="R9b1cb6097b7c4c18"/>
    <p:sldId xmlns:r="http://schemas.openxmlformats.org/officeDocument/2006/relationships" id="259" r:id="Rbe51526991294a84"/>
    <p:sldId xmlns:r="http://schemas.openxmlformats.org/officeDocument/2006/relationships" id="260" r:id="Rb6744d335b8d4e6c"/>
    <p:sldId xmlns:r="http://schemas.openxmlformats.org/officeDocument/2006/relationships" id="261" r:id="Rfe4d92f0689f455e"/>
    <p:sldId xmlns:r="http://schemas.openxmlformats.org/officeDocument/2006/relationships" id="262" r:id="Ra36aa6004054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ca72c8fd54e24" /><Relationship Type="http://schemas.openxmlformats.org/officeDocument/2006/relationships/slide" Target="/ppt/slides/slide1.xml" Id="R0ea274ecf62f45ae" /><Relationship Type="http://schemas.openxmlformats.org/officeDocument/2006/relationships/slide" Target="/ppt/slides/slide2.xml" Id="R019df4cc3e9e436d" /><Relationship Type="http://schemas.openxmlformats.org/officeDocument/2006/relationships/slide" Target="/ppt/slides/slide3.xml" Id="R9b1cb6097b7c4c18" /><Relationship Type="http://schemas.openxmlformats.org/officeDocument/2006/relationships/slide" Target="/ppt/slides/slide4.xml" Id="Rbe51526991294a84" /><Relationship Type="http://schemas.openxmlformats.org/officeDocument/2006/relationships/slide" Target="/ppt/slides/slide5.xml" Id="Rb6744d335b8d4e6c" /><Relationship Type="http://schemas.openxmlformats.org/officeDocument/2006/relationships/slide" Target="/ppt/slides/slide6.xml" Id="Rfe4d92f0689f455e" /><Relationship Type="http://schemas.openxmlformats.org/officeDocument/2006/relationships/slide" Target="/ppt/slides/slide7.xml" Id="Ra36aa6004054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0be05ed27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a479755b4c54" /><Relationship Type="http://schemas.openxmlformats.org/officeDocument/2006/relationships/theme" Target="/ppt/slideMasters/theme/theme1.xml" Id="Rb75274526afa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da479755b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787f4278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79ca2b0ee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b0c7c24b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97966c26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d1761a88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d85cbc4f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8cab329f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NÅSÅN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NÅSÅN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3 294 886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832 496 162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