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1f95630be42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885c6ab4dc4378"/>
  </p:sldMasterIdLst>
  <p:sldIdLst>
    <p:sldId xmlns:r="http://schemas.openxmlformats.org/officeDocument/2006/relationships" id="256" r:id="R5bf4b6fa2aa9489d"/>
    <p:sldId xmlns:r="http://schemas.openxmlformats.org/officeDocument/2006/relationships" id="257" r:id="R6f1bae8e9ea64934"/>
    <p:sldId xmlns:r="http://schemas.openxmlformats.org/officeDocument/2006/relationships" id="258" r:id="R9342ad69a3eb403a"/>
    <p:sldId xmlns:r="http://schemas.openxmlformats.org/officeDocument/2006/relationships" id="259" r:id="R647bd98dc9544ef4"/>
    <p:sldId xmlns:r="http://schemas.openxmlformats.org/officeDocument/2006/relationships" id="260" r:id="R33aea278b7054acd"/>
    <p:sldId xmlns:r="http://schemas.openxmlformats.org/officeDocument/2006/relationships" id="261" r:id="R1fcae622a4484329"/>
    <p:sldId xmlns:r="http://schemas.openxmlformats.org/officeDocument/2006/relationships" id="262" r:id="R457ef92b952a44b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885c6ab4dc4378" /><Relationship Type="http://schemas.openxmlformats.org/officeDocument/2006/relationships/slide" Target="/ppt/slides/slide1.xml" Id="R5bf4b6fa2aa9489d" /><Relationship Type="http://schemas.openxmlformats.org/officeDocument/2006/relationships/slide" Target="/ppt/slides/slide2.xml" Id="R6f1bae8e9ea64934" /><Relationship Type="http://schemas.openxmlformats.org/officeDocument/2006/relationships/slide" Target="/ppt/slides/slide3.xml" Id="R9342ad69a3eb403a" /><Relationship Type="http://schemas.openxmlformats.org/officeDocument/2006/relationships/slide" Target="/ppt/slides/slide4.xml" Id="R647bd98dc9544ef4" /><Relationship Type="http://schemas.openxmlformats.org/officeDocument/2006/relationships/slide" Target="/ppt/slides/slide5.xml" Id="R33aea278b7054acd" /><Relationship Type="http://schemas.openxmlformats.org/officeDocument/2006/relationships/slide" Target="/ppt/slides/slide6.xml" Id="R1fcae622a4484329" /><Relationship Type="http://schemas.openxmlformats.org/officeDocument/2006/relationships/slide" Target="/ppt/slides/slide7.xml" Id="R457ef92b952a44b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424a0fd204f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154c4ab534f76" /><Relationship Type="http://schemas.openxmlformats.org/officeDocument/2006/relationships/theme" Target="/ppt/slideMasters/theme/theme1.xml" Id="R6d107b4e04a347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2154c4ab534f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550186e08d47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3023c1ecf4b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3939baa0343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1ac0cb35841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958bae994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d435acf104d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f2f65c20474c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RÅEL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RÅEL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6 881 409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−4 277 912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5 250 021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22 116 103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149 903 039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SILJE NATLAND HOLDING AS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24,0 %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832 156 752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RÅEL INVEST AS</a:t>
            </a:r>
          </a:p>
        </p:txBody>
      </p:sp>
    </p:spTree>
  </p:cSld>
  <p:clrMapOvr>
    <a:masterClrMapping xmlns:a="http://schemas.openxmlformats.org/drawingml/2006/main"/>
  </p:clrMapOvr>
</p:sld>
</file>