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facd39bb0bd43d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8f1819d2c3641d4"/>
  </p:sldMasterIdLst>
  <p:sldIdLst>
    <p:sldId xmlns:r="http://schemas.openxmlformats.org/officeDocument/2006/relationships" id="256" r:id="R678439baa78b48b4"/>
    <p:sldId xmlns:r="http://schemas.openxmlformats.org/officeDocument/2006/relationships" id="257" r:id="R299afd3c67584577"/>
    <p:sldId xmlns:r="http://schemas.openxmlformats.org/officeDocument/2006/relationships" id="258" r:id="Rd40ab3c3269342b0"/>
    <p:sldId xmlns:r="http://schemas.openxmlformats.org/officeDocument/2006/relationships" id="259" r:id="R1709a5798b2348ac"/>
    <p:sldId xmlns:r="http://schemas.openxmlformats.org/officeDocument/2006/relationships" id="260" r:id="R9f5d122ca4964e4a"/>
    <p:sldId xmlns:r="http://schemas.openxmlformats.org/officeDocument/2006/relationships" id="261" r:id="Rc35d25f39a7d4c9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8f1819d2c3641d4" /><Relationship Type="http://schemas.openxmlformats.org/officeDocument/2006/relationships/slide" Target="/ppt/slides/slide1.xml" Id="R678439baa78b48b4" /><Relationship Type="http://schemas.openxmlformats.org/officeDocument/2006/relationships/slide" Target="/ppt/slides/slide2.xml" Id="R299afd3c67584577" /><Relationship Type="http://schemas.openxmlformats.org/officeDocument/2006/relationships/slide" Target="/ppt/slides/slide3.xml" Id="Rd40ab3c3269342b0" /><Relationship Type="http://schemas.openxmlformats.org/officeDocument/2006/relationships/slide" Target="/ppt/slides/slide4.xml" Id="R1709a5798b2348ac" /><Relationship Type="http://schemas.openxmlformats.org/officeDocument/2006/relationships/slide" Target="/ppt/slides/slide5.xml" Id="R9f5d122ca4964e4a" /><Relationship Type="http://schemas.openxmlformats.org/officeDocument/2006/relationships/slide" Target="/ppt/slides/slide6.xml" Id="Rc35d25f39a7d4c9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dd8e1cabf14432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41784764c44957" /><Relationship Type="http://schemas.openxmlformats.org/officeDocument/2006/relationships/theme" Target="/ppt/slideMasters/theme/theme1.xml" Id="R8e8a0f080c36428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341784764c4495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ddbad75761484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0aece3c0da481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5965964103432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7f7cb359e9459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34555779e34ce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f03e4917d1407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BOGEN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BOGEN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BOGEN REVISJON AS ble etablert [år] og holder til i Hokksund.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BOGEN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BOGEN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BOGEN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2 936 238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1 712 282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1 377 442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1 409 643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2 051 007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BOGEN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Solveien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3302 Hokksund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832 049 972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BOGEN REVISJON AS</a:t>
            </a:r>
          </a:p>
        </p:txBody>
      </p:sp>
    </p:spTree>
  </p:cSld>
  <p:clrMapOvr>
    <a:masterClrMapping xmlns:a="http://schemas.openxmlformats.org/drawingml/2006/main"/>
  </p:clrMapOvr>
</p:sld>
</file>