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5cab0311ec49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6f288310754db7"/>
  </p:sldMasterIdLst>
  <p:sldIdLst>
    <p:sldId xmlns:r="http://schemas.openxmlformats.org/officeDocument/2006/relationships" id="256" r:id="R49827ab4803343c4"/>
    <p:sldId xmlns:r="http://schemas.openxmlformats.org/officeDocument/2006/relationships" id="257" r:id="Ra026e10b13c441a1"/>
    <p:sldId xmlns:r="http://schemas.openxmlformats.org/officeDocument/2006/relationships" id="258" r:id="R455be9fb384b47bc"/>
    <p:sldId xmlns:r="http://schemas.openxmlformats.org/officeDocument/2006/relationships" id="259" r:id="Rdd74912fab8945bd"/>
    <p:sldId xmlns:r="http://schemas.openxmlformats.org/officeDocument/2006/relationships" id="260" r:id="R530e8811a95942c1"/>
    <p:sldId xmlns:r="http://schemas.openxmlformats.org/officeDocument/2006/relationships" id="261" r:id="Rc1f2ecbb11564e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6f288310754db7" /><Relationship Type="http://schemas.openxmlformats.org/officeDocument/2006/relationships/slide" Target="/ppt/slides/slide1.xml" Id="R49827ab4803343c4" /><Relationship Type="http://schemas.openxmlformats.org/officeDocument/2006/relationships/slide" Target="/ppt/slides/slide2.xml" Id="Ra026e10b13c441a1" /><Relationship Type="http://schemas.openxmlformats.org/officeDocument/2006/relationships/slide" Target="/ppt/slides/slide3.xml" Id="R455be9fb384b47bc" /><Relationship Type="http://schemas.openxmlformats.org/officeDocument/2006/relationships/slide" Target="/ppt/slides/slide4.xml" Id="Rdd74912fab8945bd" /><Relationship Type="http://schemas.openxmlformats.org/officeDocument/2006/relationships/slide" Target="/ppt/slides/slide5.xml" Id="R530e8811a95942c1" /><Relationship Type="http://schemas.openxmlformats.org/officeDocument/2006/relationships/slide" Target="/ppt/slides/slide6.xml" Id="Rc1f2ecbb11564e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04b5c35d1a4a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7122220ef4811" /><Relationship Type="http://schemas.openxmlformats.org/officeDocument/2006/relationships/theme" Target="/ppt/slideMasters/theme/theme1.xml" Id="R128cdcb5d8f4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57122220ef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920b37be1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270514119443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dfcdfa08d48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79af4b39149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a60f9223b648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96d5af09e341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BOGEN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3302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832 049 972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BOGEN REVISJON AS</a:t>
            </a:r>
          </a:p>
        </p:txBody>
      </p:sp>
    </p:spTree>
  </p:cSld>
  <p:clrMapOvr>
    <a:masterClrMapping xmlns:a="http://schemas.openxmlformats.org/drawingml/2006/main"/>
  </p:clrMapOvr>
</p:sld>
</file>