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5cd53a56af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de4e8a208c48a7"/>
  </p:sldMasterIdLst>
  <p:sldIdLst>
    <p:sldId xmlns:r="http://schemas.openxmlformats.org/officeDocument/2006/relationships" id="256" r:id="R714818c6c2d543f9"/>
    <p:sldId xmlns:r="http://schemas.openxmlformats.org/officeDocument/2006/relationships" id="257" r:id="R27e9beb9dc144468"/>
    <p:sldId xmlns:r="http://schemas.openxmlformats.org/officeDocument/2006/relationships" id="258" r:id="Rd5fe4d6b3e2247f5"/>
    <p:sldId xmlns:r="http://schemas.openxmlformats.org/officeDocument/2006/relationships" id="259" r:id="R836c5b60838c4040"/>
    <p:sldId xmlns:r="http://schemas.openxmlformats.org/officeDocument/2006/relationships" id="260" r:id="R3ce6d7b555ee49f1"/>
    <p:sldId xmlns:r="http://schemas.openxmlformats.org/officeDocument/2006/relationships" id="261" r:id="R960ebefb662a42fc"/>
    <p:sldId xmlns:r="http://schemas.openxmlformats.org/officeDocument/2006/relationships" id="262" r:id="R28d8710c4e30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de4e8a208c48a7" /><Relationship Type="http://schemas.openxmlformats.org/officeDocument/2006/relationships/slide" Target="/ppt/slides/slide1.xml" Id="R714818c6c2d543f9" /><Relationship Type="http://schemas.openxmlformats.org/officeDocument/2006/relationships/slide" Target="/ppt/slides/slide2.xml" Id="R27e9beb9dc144468" /><Relationship Type="http://schemas.openxmlformats.org/officeDocument/2006/relationships/slide" Target="/ppt/slides/slide3.xml" Id="Rd5fe4d6b3e2247f5" /><Relationship Type="http://schemas.openxmlformats.org/officeDocument/2006/relationships/slide" Target="/ppt/slides/slide4.xml" Id="R836c5b60838c4040" /><Relationship Type="http://schemas.openxmlformats.org/officeDocument/2006/relationships/slide" Target="/ppt/slides/slide5.xml" Id="R3ce6d7b555ee49f1" /><Relationship Type="http://schemas.openxmlformats.org/officeDocument/2006/relationships/slide" Target="/ppt/slides/slide6.xml" Id="R960ebefb662a42fc" /><Relationship Type="http://schemas.openxmlformats.org/officeDocument/2006/relationships/slide" Target="/ppt/slides/slide7.xml" Id="R28d8710c4e30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19334b42a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d2fbceee04df7" /><Relationship Type="http://schemas.openxmlformats.org/officeDocument/2006/relationships/theme" Target="/ppt/slideMasters/theme/theme1.xml" Id="R693bfddd20fb4a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cd2fbceee04d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1269e467d4a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e8a2654e1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e5abf973347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b64375dd5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9947d4cbe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074f7aa4d44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14d1dcab4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 BASIC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 BASIC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224 444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THEA CECILIE EILERTSEN HENRIKSEN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BENEDIKTE CECILIE GJERTSEN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CECILIE GJERTSEN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Brochs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1607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831 997 362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 BASIC AS</a:t>
            </a:r>
          </a:p>
        </p:txBody>
      </p:sp>
    </p:spTree>
  </p:cSld>
  <p:clrMapOvr>
    <a:masterClrMapping xmlns:a="http://schemas.openxmlformats.org/drawingml/2006/main"/>
  </p:clrMapOvr>
</p:sld>
</file>