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15459c8deb47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9538318c74191"/>
  </p:sldMasterIdLst>
  <p:sldIdLst>
    <p:sldId xmlns:r="http://schemas.openxmlformats.org/officeDocument/2006/relationships" id="256" r:id="R341c2fff58914849"/>
    <p:sldId xmlns:r="http://schemas.openxmlformats.org/officeDocument/2006/relationships" id="257" r:id="R96e81a2948344149"/>
    <p:sldId xmlns:r="http://schemas.openxmlformats.org/officeDocument/2006/relationships" id="258" r:id="Red975ff08e0d4236"/>
    <p:sldId xmlns:r="http://schemas.openxmlformats.org/officeDocument/2006/relationships" id="259" r:id="R4e08fd8dd16b4539"/>
    <p:sldId xmlns:r="http://schemas.openxmlformats.org/officeDocument/2006/relationships" id="260" r:id="Re2e4c816475c46be"/>
    <p:sldId xmlns:r="http://schemas.openxmlformats.org/officeDocument/2006/relationships" id="261" r:id="R5802c0eb92ae451e"/>
    <p:sldId xmlns:r="http://schemas.openxmlformats.org/officeDocument/2006/relationships" id="262" r:id="Rcbc9f30a4cf04f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9538318c74191" /><Relationship Type="http://schemas.openxmlformats.org/officeDocument/2006/relationships/slide" Target="/ppt/slides/slide1.xml" Id="R341c2fff58914849" /><Relationship Type="http://schemas.openxmlformats.org/officeDocument/2006/relationships/slide" Target="/ppt/slides/slide2.xml" Id="R96e81a2948344149" /><Relationship Type="http://schemas.openxmlformats.org/officeDocument/2006/relationships/slide" Target="/ppt/slides/slide3.xml" Id="Red975ff08e0d4236" /><Relationship Type="http://schemas.openxmlformats.org/officeDocument/2006/relationships/slide" Target="/ppt/slides/slide4.xml" Id="R4e08fd8dd16b4539" /><Relationship Type="http://schemas.openxmlformats.org/officeDocument/2006/relationships/slide" Target="/ppt/slides/slide5.xml" Id="Re2e4c816475c46be" /><Relationship Type="http://schemas.openxmlformats.org/officeDocument/2006/relationships/slide" Target="/ppt/slides/slide6.xml" Id="R5802c0eb92ae451e" /><Relationship Type="http://schemas.openxmlformats.org/officeDocument/2006/relationships/slide" Target="/ppt/slides/slide7.xml" Id="Rcbc9f30a4cf04f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870bb75b242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52d10e0e94f6b" /><Relationship Type="http://schemas.openxmlformats.org/officeDocument/2006/relationships/theme" Target="/ppt/slideMasters/theme/theme1.xml" Id="R8a5365c107a84f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552d10e0e94f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b41fbbfe6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8267ded1b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0ff1f655644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b0296376544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d926d168048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6a49df42e44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64902585546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