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ba63dc81c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bbe222ee54e2b"/>
  </p:sldMasterIdLst>
  <p:sldIdLst>
    <p:sldId xmlns:r="http://schemas.openxmlformats.org/officeDocument/2006/relationships" id="256" r:id="R803a6ade07f14c6d"/>
    <p:sldId xmlns:r="http://schemas.openxmlformats.org/officeDocument/2006/relationships" id="257" r:id="Ra5d05f9a1a2e49e1"/>
    <p:sldId xmlns:r="http://schemas.openxmlformats.org/officeDocument/2006/relationships" id="258" r:id="R3ac8bc55aa124361"/>
    <p:sldId xmlns:r="http://schemas.openxmlformats.org/officeDocument/2006/relationships" id="259" r:id="R801823b60e7f4d99"/>
    <p:sldId xmlns:r="http://schemas.openxmlformats.org/officeDocument/2006/relationships" id="260" r:id="Rc520df697b8c4a57"/>
    <p:sldId xmlns:r="http://schemas.openxmlformats.org/officeDocument/2006/relationships" id="261" r:id="R1ecabc692f6f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bbe222ee54e2b" /><Relationship Type="http://schemas.openxmlformats.org/officeDocument/2006/relationships/slide" Target="/ppt/slides/slide1.xml" Id="R803a6ade07f14c6d" /><Relationship Type="http://schemas.openxmlformats.org/officeDocument/2006/relationships/slide" Target="/ppt/slides/slide2.xml" Id="Ra5d05f9a1a2e49e1" /><Relationship Type="http://schemas.openxmlformats.org/officeDocument/2006/relationships/slide" Target="/ppt/slides/slide3.xml" Id="R3ac8bc55aa124361" /><Relationship Type="http://schemas.openxmlformats.org/officeDocument/2006/relationships/slide" Target="/ppt/slides/slide4.xml" Id="R801823b60e7f4d99" /><Relationship Type="http://schemas.openxmlformats.org/officeDocument/2006/relationships/slide" Target="/ppt/slides/slide5.xml" Id="Rc520df697b8c4a57" /><Relationship Type="http://schemas.openxmlformats.org/officeDocument/2006/relationships/slide" Target="/ppt/slides/slide6.xml" Id="R1ecabc692f6f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021ea7be1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40d3058b14c87" /><Relationship Type="http://schemas.openxmlformats.org/officeDocument/2006/relationships/theme" Target="/ppt/slideMasters/theme/theme1.xml" Id="R31a1777aed56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740d3058b1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0a0dd4dee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58602403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7a43e7b27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881cbcb1340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c2d9833f6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9162de88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