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1069a7e8646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8c4d781bc4c68"/>
  </p:sldMasterIdLst>
  <p:sldIdLst>
    <p:sldId xmlns:r="http://schemas.openxmlformats.org/officeDocument/2006/relationships" id="256" r:id="R3baaa7c3a09a45fe"/>
    <p:sldId xmlns:r="http://schemas.openxmlformats.org/officeDocument/2006/relationships" id="257" r:id="R1c24bb924f9e4c5d"/>
    <p:sldId xmlns:r="http://schemas.openxmlformats.org/officeDocument/2006/relationships" id="258" r:id="R4234d471f5e940bb"/>
    <p:sldId xmlns:r="http://schemas.openxmlformats.org/officeDocument/2006/relationships" id="259" r:id="Rd4e045be56b841f7"/>
    <p:sldId xmlns:r="http://schemas.openxmlformats.org/officeDocument/2006/relationships" id="260" r:id="Rc6f8dd0a12f84fdc"/>
    <p:sldId xmlns:r="http://schemas.openxmlformats.org/officeDocument/2006/relationships" id="261" r:id="R88d19f3fbb6248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8c4d781bc4c68" /><Relationship Type="http://schemas.openxmlformats.org/officeDocument/2006/relationships/slide" Target="/ppt/slides/slide1.xml" Id="R3baaa7c3a09a45fe" /><Relationship Type="http://schemas.openxmlformats.org/officeDocument/2006/relationships/slide" Target="/ppt/slides/slide2.xml" Id="R1c24bb924f9e4c5d" /><Relationship Type="http://schemas.openxmlformats.org/officeDocument/2006/relationships/slide" Target="/ppt/slides/slide3.xml" Id="R4234d471f5e940bb" /><Relationship Type="http://schemas.openxmlformats.org/officeDocument/2006/relationships/slide" Target="/ppt/slides/slide4.xml" Id="Rd4e045be56b841f7" /><Relationship Type="http://schemas.openxmlformats.org/officeDocument/2006/relationships/slide" Target="/ppt/slides/slide5.xml" Id="Rc6f8dd0a12f84fdc" /><Relationship Type="http://schemas.openxmlformats.org/officeDocument/2006/relationships/slide" Target="/ppt/slides/slide6.xml" Id="R88d19f3fbb6248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660a8fa7b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003e1c5d84314" /><Relationship Type="http://schemas.openxmlformats.org/officeDocument/2006/relationships/theme" Target="/ppt/slideMasters/theme/theme1.xml" Id="R5edd8022185c4f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003e1c5d8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c18fa9ec6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aea03e4b5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d375c1e4c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0a41fd3cf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bb2703a5645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17943a89f49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