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efc5e00e5f46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36dc3d408a40d0"/>
  </p:sldMasterIdLst>
  <p:sldIdLst>
    <p:sldId xmlns:r="http://schemas.openxmlformats.org/officeDocument/2006/relationships" id="256" r:id="R7e544f71761b44ca"/>
    <p:sldId xmlns:r="http://schemas.openxmlformats.org/officeDocument/2006/relationships" id="257" r:id="Refabbc67c8f64876"/>
    <p:sldId xmlns:r="http://schemas.openxmlformats.org/officeDocument/2006/relationships" id="258" r:id="R8405a47f26094d47"/>
    <p:sldId xmlns:r="http://schemas.openxmlformats.org/officeDocument/2006/relationships" id="259" r:id="R84aca8e9da2a488c"/>
    <p:sldId xmlns:r="http://schemas.openxmlformats.org/officeDocument/2006/relationships" id="260" r:id="R1eec2e5f038e49d9"/>
    <p:sldId xmlns:r="http://schemas.openxmlformats.org/officeDocument/2006/relationships" id="261" r:id="R69651c8999ff4a3f"/>
    <p:sldId xmlns:r="http://schemas.openxmlformats.org/officeDocument/2006/relationships" id="262" r:id="R01ba8d87550541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6dc3d408a40d0" /><Relationship Type="http://schemas.openxmlformats.org/officeDocument/2006/relationships/slide" Target="/ppt/slides/slide1.xml" Id="R7e544f71761b44ca" /><Relationship Type="http://schemas.openxmlformats.org/officeDocument/2006/relationships/slide" Target="/ppt/slides/slide2.xml" Id="Refabbc67c8f64876" /><Relationship Type="http://schemas.openxmlformats.org/officeDocument/2006/relationships/slide" Target="/ppt/slides/slide3.xml" Id="R8405a47f26094d47" /><Relationship Type="http://schemas.openxmlformats.org/officeDocument/2006/relationships/slide" Target="/ppt/slides/slide4.xml" Id="R84aca8e9da2a488c" /><Relationship Type="http://schemas.openxmlformats.org/officeDocument/2006/relationships/slide" Target="/ppt/slides/slide5.xml" Id="R1eec2e5f038e49d9" /><Relationship Type="http://schemas.openxmlformats.org/officeDocument/2006/relationships/slide" Target="/ppt/slides/slide6.xml" Id="R69651c8999ff4a3f" /><Relationship Type="http://schemas.openxmlformats.org/officeDocument/2006/relationships/slide" Target="/ppt/slides/slide7.xml" Id="R01ba8d87550541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be7a4c82ba4a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6d7e6a5da4404" /><Relationship Type="http://schemas.openxmlformats.org/officeDocument/2006/relationships/theme" Target="/ppt/slideMasters/theme/theme1.xml" Id="R6b08eea650c840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56d7e6a5da44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18317f99e4e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776df597740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be2a482324b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4a142a01c46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a85c3b7bc43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87221ef964f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9433461a640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KAONI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KAONI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10 057 096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74 443 609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74 460 174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ØIE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Øie Nilsen, Kingos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